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sldIdLst>
    <p:sldId id="256" r:id="rId2"/>
    <p:sldId id="277" r:id="rId3"/>
    <p:sldId id="338" r:id="rId4"/>
    <p:sldId id="337" r:id="rId5"/>
    <p:sldId id="330" r:id="rId6"/>
    <p:sldId id="336" r:id="rId7"/>
    <p:sldId id="331" r:id="rId8"/>
    <p:sldId id="332" r:id="rId9"/>
    <p:sldId id="334" r:id="rId10"/>
    <p:sldId id="325" r:id="rId11"/>
    <p:sldId id="335" r:id="rId12"/>
    <p:sldId id="339" r:id="rId13"/>
    <p:sldId id="333" r:id="rId14"/>
    <p:sldId id="340" r:id="rId15"/>
    <p:sldId id="341" r:id="rId16"/>
    <p:sldId id="286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4660"/>
  </p:normalViewPr>
  <p:slideViewPr>
    <p:cSldViewPr>
      <p:cViewPr varScale="1">
        <p:scale>
          <a:sx n="66" d="100"/>
          <a:sy n="66" d="100"/>
        </p:scale>
        <p:origin x="12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D3DBDD-62F5-473D-A243-B25FB0242427}" type="doc">
      <dgm:prSet loTypeId="urn:microsoft.com/office/officeart/2005/8/layout/chart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8ADCE3-F109-480F-93A0-679175C53109}">
      <dgm:prSet phldrT="[Текст]" custT="1"/>
      <dgm:spPr/>
      <dgm:t>
        <a:bodyPr/>
        <a:lstStyle/>
        <a:p>
          <a:r>
            <a:rPr lang="ru-RU" sz="1500" dirty="0" smtClean="0"/>
            <a:t>использование </a:t>
          </a:r>
          <a:r>
            <a:rPr lang="ru-RU" sz="1400" dirty="0" smtClean="0"/>
            <a:t>(осуществление)</a:t>
          </a:r>
          <a:endParaRPr lang="ru-RU" sz="1400" dirty="0"/>
        </a:p>
      </dgm:t>
    </dgm:pt>
    <dgm:pt modelId="{9DEEEEF7-8440-407C-B6EC-485B24B7D1F6}" type="parTrans" cxnId="{6C59AFBA-FDD4-49F3-AE09-9D2E9FA98B31}">
      <dgm:prSet/>
      <dgm:spPr/>
      <dgm:t>
        <a:bodyPr/>
        <a:lstStyle/>
        <a:p>
          <a:endParaRPr lang="ru-RU"/>
        </a:p>
      </dgm:t>
    </dgm:pt>
    <dgm:pt modelId="{C75155D1-AD7E-419C-BD2F-042C20163300}" type="sibTrans" cxnId="{6C59AFBA-FDD4-49F3-AE09-9D2E9FA98B31}">
      <dgm:prSet/>
      <dgm:spPr/>
      <dgm:t>
        <a:bodyPr/>
        <a:lstStyle/>
        <a:p>
          <a:endParaRPr lang="ru-RU"/>
        </a:p>
      </dgm:t>
    </dgm:pt>
    <dgm:pt modelId="{358817DB-9944-476A-B03C-2ABCB8276BDA}">
      <dgm:prSet phldrT="[Текст]" custT="1"/>
      <dgm:spPr/>
      <dgm:t>
        <a:bodyPr/>
        <a:lstStyle/>
        <a:p>
          <a:r>
            <a:rPr lang="ru-RU" sz="1800" dirty="0" smtClean="0"/>
            <a:t>исполнение</a:t>
          </a:r>
          <a:endParaRPr lang="ru-RU" sz="1800" dirty="0"/>
        </a:p>
      </dgm:t>
    </dgm:pt>
    <dgm:pt modelId="{FB00660B-4D4B-4D06-B0DE-7150AC909A87}" type="parTrans" cxnId="{6C3A1479-A0BE-45E9-9207-F2EC41B98B7D}">
      <dgm:prSet/>
      <dgm:spPr/>
      <dgm:t>
        <a:bodyPr/>
        <a:lstStyle/>
        <a:p>
          <a:endParaRPr lang="ru-RU"/>
        </a:p>
      </dgm:t>
    </dgm:pt>
    <dgm:pt modelId="{7A8846CE-963B-46FA-AAF1-E0CA81B6BAC2}" type="sibTrans" cxnId="{6C3A1479-A0BE-45E9-9207-F2EC41B98B7D}">
      <dgm:prSet/>
      <dgm:spPr/>
      <dgm:t>
        <a:bodyPr/>
        <a:lstStyle/>
        <a:p>
          <a:endParaRPr lang="ru-RU"/>
        </a:p>
      </dgm:t>
    </dgm:pt>
    <dgm:pt modelId="{E56B02C7-5E64-43D9-AEE2-4F49CE0B5148}">
      <dgm:prSet phldrT="[Текст]" custT="1"/>
      <dgm:spPr/>
      <dgm:t>
        <a:bodyPr/>
        <a:lstStyle/>
        <a:p>
          <a:r>
            <a:rPr lang="ru-RU" sz="1800" dirty="0" smtClean="0"/>
            <a:t>соблюдение</a:t>
          </a:r>
          <a:endParaRPr lang="ru-RU" sz="1800" dirty="0"/>
        </a:p>
      </dgm:t>
    </dgm:pt>
    <dgm:pt modelId="{CD2A09C9-A359-4B88-AD7D-DA12F386092B}" type="parTrans" cxnId="{4EAC8150-E6C2-4D59-9BC9-A8EF9E18E81B}">
      <dgm:prSet/>
      <dgm:spPr/>
      <dgm:t>
        <a:bodyPr/>
        <a:lstStyle/>
        <a:p>
          <a:endParaRPr lang="ru-RU"/>
        </a:p>
      </dgm:t>
    </dgm:pt>
    <dgm:pt modelId="{438FFBCB-299A-4FE2-ACAF-34749864E0EE}" type="sibTrans" cxnId="{4EAC8150-E6C2-4D59-9BC9-A8EF9E18E81B}">
      <dgm:prSet/>
      <dgm:spPr/>
      <dgm:t>
        <a:bodyPr/>
        <a:lstStyle/>
        <a:p>
          <a:endParaRPr lang="ru-RU"/>
        </a:p>
      </dgm:t>
    </dgm:pt>
    <dgm:pt modelId="{1EA1887D-674C-48AD-9ED7-2988DBFED1A3}" type="pres">
      <dgm:prSet presAssocID="{6DD3DBDD-62F5-473D-A243-B25FB0242427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BEF6E9-2423-4582-9ACB-26B61B5EE757}" type="pres">
      <dgm:prSet presAssocID="{6DD3DBDD-62F5-473D-A243-B25FB0242427}" presName="wedge1" presStyleLbl="node1" presStyleIdx="0" presStyleCnt="3"/>
      <dgm:spPr/>
      <dgm:t>
        <a:bodyPr/>
        <a:lstStyle/>
        <a:p>
          <a:endParaRPr lang="ru-RU"/>
        </a:p>
      </dgm:t>
    </dgm:pt>
    <dgm:pt modelId="{013A55C0-46CE-40FA-B91A-F4438E2CD037}" type="pres">
      <dgm:prSet presAssocID="{6DD3DBDD-62F5-473D-A243-B25FB024242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44DA4-9AC5-4DF4-94A2-39496FEEC642}" type="pres">
      <dgm:prSet presAssocID="{6DD3DBDD-62F5-473D-A243-B25FB0242427}" presName="wedge2" presStyleLbl="node1" presStyleIdx="1" presStyleCnt="3"/>
      <dgm:spPr/>
      <dgm:t>
        <a:bodyPr/>
        <a:lstStyle/>
        <a:p>
          <a:endParaRPr lang="ru-RU"/>
        </a:p>
      </dgm:t>
    </dgm:pt>
    <dgm:pt modelId="{F57DCF14-2D4C-4149-8EA9-F1907EAFA297}" type="pres">
      <dgm:prSet presAssocID="{6DD3DBDD-62F5-473D-A243-B25FB024242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9A0025-93B2-41F5-A1E2-7AE7E21F1E80}" type="pres">
      <dgm:prSet presAssocID="{6DD3DBDD-62F5-473D-A243-B25FB0242427}" presName="wedge3" presStyleLbl="node1" presStyleIdx="2" presStyleCnt="3"/>
      <dgm:spPr/>
      <dgm:t>
        <a:bodyPr/>
        <a:lstStyle/>
        <a:p>
          <a:endParaRPr lang="ru-RU"/>
        </a:p>
      </dgm:t>
    </dgm:pt>
    <dgm:pt modelId="{543A61BF-62BB-412E-8F4B-3E8C242F0799}" type="pres">
      <dgm:prSet presAssocID="{6DD3DBDD-62F5-473D-A243-B25FB024242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5D294E-3B57-4CAF-9180-7CD12FEFC73D}" type="presOf" srcId="{D88ADCE3-F109-480F-93A0-679175C53109}" destId="{013A55C0-46CE-40FA-B91A-F4438E2CD037}" srcOrd="1" destOrd="0" presId="urn:microsoft.com/office/officeart/2005/8/layout/chart3"/>
    <dgm:cxn modelId="{6C3A1479-A0BE-45E9-9207-F2EC41B98B7D}" srcId="{6DD3DBDD-62F5-473D-A243-B25FB0242427}" destId="{358817DB-9944-476A-B03C-2ABCB8276BDA}" srcOrd="1" destOrd="0" parTransId="{FB00660B-4D4B-4D06-B0DE-7150AC909A87}" sibTransId="{7A8846CE-963B-46FA-AAF1-E0CA81B6BAC2}"/>
    <dgm:cxn modelId="{E4294C36-DBC3-4154-83E5-B64DF8F89CBC}" type="presOf" srcId="{D88ADCE3-F109-480F-93A0-679175C53109}" destId="{ECBEF6E9-2423-4582-9ACB-26B61B5EE757}" srcOrd="0" destOrd="0" presId="urn:microsoft.com/office/officeart/2005/8/layout/chart3"/>
    <dgm:cxn modelId="{DD7EBF09-1822-46D1-B090-BC337794117F}" type="presOf" srcId="{E56B02C7-5E64-43D9-AEE2-4F49CE0B5148}" destId="{789A0025-93B2-41F5-A1E2-7AE7E21F1E80}" srcOrd="0" destOrd="0" presId="urn:microsoft.com/office/officeart/2005/8/layout/chart3"/>
    <dgm:cxn modelId="{6C59AFBA-FDD4-49F3-AE09-9D2E9FA98B31}" srcId="{6DD3DBDD-62F5-473D-A243-B25FB0242427}" destId="{D88ADCE3-F109-480F-93A0-679175C53109}" srcOrd="0" destOrd="0" parTransId="{9DEEEEF7-8440-407C-B6EC-485B24B7D1F6}" sibTransId="{C75155D1-AD7E-419C-BD2F-042C20163300}"/>
    <dgm:cxn modelId="{4EAC8150-E6C2-4D59-9BC9-A8EF9E18E81B}" srcId="{6DD3DBDD-62F5-473D-A243-B25FB0242427}" destId="{E56B02C7-5E64-43D9-AEE2-4F49CE0B5148}" srcOrd="2" destOrd="0" parTransId="{CD2A09C9-A359-4B88-AD7D-DA12F386092B}" sibTransId="{438FFBCB-299A-4FE2-ACAF-34749864E0EE}"/>
    <dgm:cxn modelId="{F0EBDCD7-381E-4E31-BD88-246C5683E571}" type="presOf" srcId="{358817DB-9944-476A-B03C-2ABCB8276BDA}" destId="{F57DCF14-2D4C-4149-8EA9-F1907EAFA297}" srcOrd="1" destOrd="0" presId="urn:microsoft.com/office/officeart/2005/8/layout/chart3"/>
    <dgm:cxn modelId="{333E4912-BEA4-415E-91FA-D40CFFEFC793}" type="presOf" srcId="{E56B02C7-5E64-43D9-AEE2-4F49CE0B5148}" destId="{543A61BF-62BB-412E-8F4B-3E8C242F0799}" srcOrd="1" destOrd="0" presId="urn:microsoft.com/office/officeart/2005/8/layout/chart3"/>
    <dgm:cxn modelId="{BCAC2FE8-0FFC-4023-B66F-690D3D61D8D6}" type="presOf" srcId="{6DD3DBDD-62F5-473D-A243-B25FB0242427}" destId="{1EA1887D-674C-48AD-9ED7-2988DBFED1A3}" srcOrd="0" destOrd="0" presId="urn:microsoft.com/office/officeart/2005/8/layout/chart3"/>
    <dgm:cxn modelId="{04156A7E-4BF7-4594-B2D8-F22835A4C7FF}" type="presOf" srcId="{358817DB-9944-476A-B03C-2ABCB8276BDA}" destId="{30444DA4-9AC5-4DF4-94A2-39496FEEC642}" srcOrd="0" destOrd="0" presId="urn:microsoft.com/office/officeart/2005/8/layout/chart3"/>
    <dgm:cxn modelId="{0F6E2BDA-9F36-4F9B-BB16-382C348603FF}" type="presParOf" srcId="{1EA1887D-674C-48AD-9ED7-2988DBFED1A3}" destId="{ECBEF6E9-2423-4582-9ACB-26B61B5EE757}" srcOrd="0" destOrd="0" presId="urn:microsoft.com/office/officeart/2005/8/layout/chart3"/>
    <dgm:cxn modelId="{EF9AAC5C-981D-4893-9BA0-6DECA4FFDAF3}" type="presParOf" srcId="{1EA1887D-674C-48AD-9ED7-2988DBFED1A3}" destId="{013A55C0-46CE-40FA-B91A-F4438E2CD037}" srcOrd="1" destOrd="0" presId="urn:microsoft.com/office/officeart/2005/8/layout/chart3"/>
    <dgm:cxn modelId="{453BB093-6FDC-41F2-8D39-0B286CD98EC9}" type="presParOf" srcId="{1EA1887D-674C-48AD-9ED7-2988DBFED1A3}" destId="{30444DA4-9AC5-4DF4-94A2-39496FEEC642}" srcOrd="2" destOrd="0" presId="urn:microsoft.com/office/officeart/2005/8/layout/chart3"/>
    <dgm:cxn modelId="{F00A016E-62C9-40A3-9931-60015F23495C}" type="presParOf" srcId="{1EA1887D-674C-48AD-9ED7-2988DBFED1A3}" destId="{F57DCF14-2D4C-4149-8EA9-F1907EAFA297}" srcOrd="3" destOrd="0" presId="urn:microsoft.com/office/officeart/2005/8/layout/chart3"/>
    <dgm:cxn modelId="{0DFFA225-796F-4473-8787-859767E07DE8}" type="presParOf" srcId="{1EA1887D-674C-48AD-9ED7-2988DBFED1A3}" destId="{789A0025-93B2-41F5-A1E2-7AE7E21F1E80}" srcOrd="4" destOrd="0" presId="urn:microsoft.com/office/officeart/2005/8/layout/chart3"/>
    <dgm:cxn modelId="{E354F90E-4A63-4C6D-8863-1D59F05F326B}" type="presParOf" srcId="{1EA1887D-674C-48AD-9ED7-2988DBFED1A3}" destId="{543A61BF-62BB-412E-8F4B-3E8C242F0799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1D454F-0D6C-4633-A65D-455B21C42B02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EBFAA897-3F7A-4ED6-8A8D-5C41C73E32B4}">
      <dgm:prSet phldrT="[Текст]"/>
      <dgm:spPr/>
      <dgm:t>
        <a:bodyPr/>
        <a:lstStyle/>
        <a:p>
          <a:r>
            <a:rPr lang="ru-RU" dirty="0" smtClean="0"/>
            <a:t>Соблюдение</a:t>
          </a:r>
          <a:endParaRPr lang="ru-RU" dirty="0"/>
        </a:p>
      </dgm:t>
    </dgm:pt>
    <dgm:pt modelId="{A653C8DA-621E-4A28-BCF0-0D7865DD074A}" type="parTrans" cxnId="{50F93C9C-A735-4105-AD6D-6405844C5B6C}">
      <dgm:prSet/>
      <dgm:spPr/>
      <dgm:t>
        <a:bodyPr/>
        <a:lstStyle/>
        <a:p>
          <a:endParaRPr lang="ru-RU"/>
        </a:p>
      </dgm:t>
    </dgm:pt>
    <dgm:pt modelId="{6389CDCD-1C97-47D6-8387-CB553BFA05FF}" type="sibTrans" cxnId="{50F93C9C-A735-4105-AD6D-6405844C5B6C}">
      <dgm:prSet/>
      <dgm:spPr/>
      <dgm:t>
        <a:bodyPr/>
        <a:lstStyle/>
        <a:p>
          <a:endParaRPr lang="ru-RU"/>
        </a:p>
      </dgm:t>
    </dgm:pt>
    <dgm:pt modelId="{1709C6FB-0986-45A9-BB77-E373AF1B7604}">
      <dgm:prSet phldrT="[Текст]"/>
      <dgm:spPr/>
      <dgm:t>
        <a:bodyPr/>
        <a:lstStyle/>
        <a:p>
          <a:r>
            <a:rPr lang="ru-RU" dirty="0" smtClean="0"/>
            <a:t>запрет</a:t>
          </a:r>
          <a:endParaRPr lang="ru-RU" dirty="0"/>
        </a:p>
      </dgm:t>
    </dgm:pt>
    <dgm:pt modelId="{4825E1F6-5B05-4DA4-BC8A-F0DC7D2DC13C}" type="parTrans" cxnId="{9DE890CA-9D4E-4130-95D2-BD3FD48CC1F4}">
      <dgm:prSet/>
      <dgm:spPr/>
      <dgm:t>
        <a:bodyPr/>
        <a:lstStyle/>
        <a:p>
          <a:endParaRPr lang="ru-RU"/>
        </a:p>
      </dgm:t>
    </dgm:pt>
    <dgm:pt modelId="{9983DED8-82C1-4944-9865-6060C66DA2A7}" type="sibTrans" cxnId="{9DE890CA-9D4E-4130-95D2-BD3FD48CC1F4}">
      <dgm:prSet/>
      <dgm:spPr/>
      <dgm:t>
        <a:bodyPr/>
        <a:lstStyle/>
        <a:p>
          <a:endParaRPr lang="ru-RU"/>
        </a:p>
      </dgm:t>
    </dgm:pt>
    <dgm:pt modelId="{7F83BB8F-0B70-47CF-BAEA-0D12BFE003D0}">
      <dgm:prSet phldrT="[Текст]"/>
      <dgm:spPr/>
      <dgm:t>
        <a:bodyPr/>
        <a:lstStyle/>
        <a:p>
          <a:r>
            <a:rPr lang="ru-RU" dirty="0" smtClean="0"/>
            <a:t>Исполнение</a:t>
          </a:r>
          <a:endParaRPr lang="ru-RU" dirty="0"/>
        </a:p>
      </dgm:t>
    </dgm:pt>
    <dgm:pt modelId="{7EC26E3E-2127-4578-8D98-7AAD337B77DB}" type="parTrans" cxnId="{AC60D576-EEF0-4A9B-BF53-DC804BA69848}">
      <dgm:prSet/>
      <dgm:spPr/>
      <dgm:t>
        <a:bodyPr/>
        <a:lstStyle/>
        <a:p>
          <a:endParaRPr lang="ru-RU"/>
        </a:p>
      </dgm:t>
    </dgm:pt>
    <dgm:pt modelId="{5274FFD5-4E41-4128-956B-37BE4606C6C5}" type="sibTrans" cxnId="{AC60D576-EEF0-4A9B-BF53-DC804BA69848}">
      <dgm:prSet/>
      <dgm:spPr/>
      <dgm:t>
        <a:bodyPr/>
        <a:lstStyle/>
        <a:p>
          <a:endParaRPr lang="ru-RU"/>
        </a:p>
      </dgm:t>
    </dgm:pt>
    <dgm:pt modelId="{CEDBBAD2-912A-4C07-BC48-BEC07B3290B5}">
      <dgm:prSet phldrT="[Текст]"/>
      <dgm:spPr/>
      <dgm:t>
        <a:bodyPr/>
        <a:lstStyle/>
        <a:p>
          <a:r>
            <a:rPr lang="ru-RU" dirty="0" smtClean="0"/>
            <a:t>обязанность</a:t>
          </a:r>
          <a:endParaRPr lang="ru-RU" dirty="0"/>
        </a:p>
      </dgm:t>
    </dgm:pt>
    <dgm:pt modelId="{DF6984F0-4E5C-424F-948B-A7E33398C0C9}" type="parTrans" cxnId="{6118FC6B-F0C0-4176-94D5-BE2A033BCD36}">
      <dgm:prSet/>
      <dgm:spPr/>
      <dgm:t>
        <a:bodyPr/>
        <a:lstStyle/>
        <a:p>
          <a:endParaRPr lang="ru-RU"/>
        </a:p>
      </dgm:t>
    </dgm:pt>
    <dgm:pt modelId="{3B12C255-8A60-4C30-8E9B-8D5ACDE7E543}" type="sibTrans" cxnId="{6118FC6B-F0C0-4176-94D5-BE2A033BCD36}">
      <dgm:prSet/>
      <dgm:spPr/>
      <dgm:t>
        <a:bodyPr/>
        <a:lstStyle/>
        <a:p>
          <a:endParaRPr lang="ru-RU"/>
        </a:p>
      </dgm:t>
    </dgm:pt>
    <dgm:pt modelId="{8CE9EFB1-F33F-492F-A81B-199852E8771E}">
      <dgm:prSet phldrT="[Текст]"/>
      <dgm:spPr/>
      <dgm:t>
        <a:bodyPr/>
        <a:lstStyle/>
        <a:p>
          <a:r>
            <a:rPr lang="ru-RU" dirty="0" smtClean="0"/>
            <a:t>право</a:t>
          </a:r>
          <a:endParaRPr lang="ru-RU" dirty="0"/>
        </a:p>
      </dgm:t>
    </dgm:pt>
    <dgm:pt modelId="{A7798673-0D74-479E-8F7B-80D3770C2438}" type="parTrans" cxnId="{E7C86AAC-8B40-4A49-A253-1FB6A65826DE}">
      <dgm:prSet/>
      <dgm:spPr/>
      <dgm:t>
        <a:bodyPr/>
        <a:lstStyle/>
        <a:p>
          <a:endParaRPr lang="ru-RU"/>
        </a:p>
      </dgm:t>
    </dgm:pt>
    <dgm:pt modelId="{29C1DDAB-8E73-4B32-B242-9BF4B59C740A}" type="sibTrans" cxnId="{E7C86AAC-8B40-4A49-A253-1FB6A65826DE}">
      <dgm:prSet/>
      <dgm:spPr/>
      <dgm:t>
        <a:bodyPr/>
        <a:lstStyle/>
        <a:p>
          <a:endParaRPr lang="ru-RU"/>
        </a:p>
      </dgm:t>
    </dgm:pt>
    <dgm:pt modelId="{A99F853B-C63A-4654-A2C2-6742679C43FC}">
      <dgm:prSet phldrT="[Текст]"/>
      <dgm:spPr/>
      <dgm:t>
        <a:bodyPr/>
        <a:lstStyle/>
        <a:p>
          <a:r>
            <a:rPr lang="ru-RU" dirty="0" smtClean="0"/>
            <a:t>Использование</a:t>
          </a:r>
          <a:endParaRPr lang="ru-RU" dirty="0"/>
        </a:p>
      </dgm:t>
    </dgm:pt>
    <dgm:pt modelId="{F53406E5-35F4-4399-8A4D-42EE4A7BE9C8}" type="parTrans" cxnId="{32428F9D-4ECD-4D07-B0F2-825561B2D5FD}">
      <dgm:prSet/>
      <dgm:spPr/>
      <dgm:t>
        <a:bodyPr/>
        <a:lstStyle/>
        <a:p>
          <a:endParaRPr lang="ru-RU"/>
        </a:p>
      </dgm:t>
    </dgm:pt>
    <dgm:pt modelId="{B52A9AAD-0A73-45EE-BC64-49969BAC3298}" type="sibTrans" cxnId="{32428F9D-4ECD-4D07-B0F2-825561B2D5FD}">
      <dgm:prSet/>
      <dgm:spPr/>
      <dgm:t>
        <a:bodyPr/>
        <a:lstStyle/>
        <a:p>
          <a:endParaRPr lang="ru-RU"/>
        </a:p>
      </dgm:t>
    </dgm:pt>
    <dgm:pt modelId="{F8BE3F2B-4E23-432B-91E1-537630267654}" type="pres">
      <dgm:prSet presAssocID="{8A1D454F-0D6C-4633-A65D-455B21C42B0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40B1E4-A4EB-46A5-B8F5-2D796676C7E5}" type="pres">
      <dgm:prSet presAssocID="{EBFAA897-3F7A-4ED6-8A8D-5C41C73E32B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8ECE14-7B19-44C4-8AEE-09DCE736F63B}" type="pres">
      <dgm:prSet presAssocID="{EBFAA897-3F7A-4ED6-8A8D-5C41C73E32B4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83456-2D25-4CB6-8111-AA93FF6CF014}" type="pres">
      <dgm:prSet presAssocID="{7F83BB8F-0B70-47CF-BAEA-0D12BFE003D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81E75F-E6C1-409E-8403-2538562B8F7A}" type="pres">
      <dgm:prSet presAssocID="{7F83BB8F-0B70-47CF-BAEA-0D12BFE003D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51D604-8D60-4009-8BF7-0F77DCC7A372}" type="pres">
      <dgm:prSet presAssocID="{A99F853B-C63A-4654-A2C2-6742679C43F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BC671C-D5CB-4C37-BA3C-CBE896C2166A}" type="pres">
      <dgm:prSet presAssocID="{A99F853B-C63A-4654-A2C2-6742679C43FC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3F9A9D-FF13-4A9D-809F-D23BDAB7BA15}" type="presOf" srcId="{1709C6FB-0986-45A9-BB77-E373AF1B7604}" destId="{2E8ECE14-7B19-44C4-8AEE-09DCE736F63B}" srcOrd="0" destOrd="0" presId="urn:microsoft.com/office/officeart/2005/8/layout/vList2"/>
    <dgm:cxn modelId="{32428F9D-4ECD-4D07-B0F2-825561B2D5FD}" srcId="{8A1D454F-0D6C-4633-A65D-455B21C42B02}" destId="{A99F853B-C63A-4654-A2C2-6742679C43FC}" srcOrd="2" destOrd="0" parTransId="{F53406E5-35F4-4399-8A4D-42EE4A7BE9C8}" sibTransId="{B52A9AAD-0A73-45EE-BC64-49969BAC3298}"/>
    <dgm:cxn modelId="{168EABEB-8142-4289-B3DA-2ECAAFC2F59A}" type="presOf" srcId="{8CE9EFB1-F33F-492F-A81B-199852E8771E}" destId="{60BC671C-D5CB-4C37-BA3C-CBE896C2166A}" srcOrd="0" destOrd="0" presId="urn:microsoft.com/office/officeart/2005/8/layout/vList2"/>
    <dgm:cxn modelId="{F3A56A16-0DDB-4DDD-B43E-23AC7D299ABB}" type="presOf" srcId="{7F83BB8F-0B70-47CF-BAEA-0D12BFE003D0}" destId="{31F83456-2D25-4CB6-8111-AA93FF6CF014}" srcOrd="0" destOrd="0" presId="urn:microsoft.com/office/officeart/2005/8/layout/vList2"/>
    <dgm:cxn modelId="{458B22E2-87A3-4E5F-B51A-C926BDAD9629}" type="presOf" srcId="{8A1D454F-0D6C-4633-A65D-455B21C42B02}" destId="{F8BE3F2B-4E23-432B-91E1-537630267654}" srcOrd="0" destOrd="0" presId="urn:microsoft.com/office/officeart/2005/8/layout/vList2"/>
    <dgm:cxn modelId="{E7C86AAC-8B40-4A49-A253-1FB6A65826DE}" srcId="{A99F853B-C63A-4654-A2C2-6742679C43FC}" destId="{8CE9EFB1-F33F-492F-A81B-199852E8771E}" srcOrd="0" destOrd="0" parTransId="{A7798673-0D74-479E-8F7B-80D3770C2438}" sibTransId="{29C1DDAB-8E73-4B32-B242-9BF4B59C740A}"/>
    <dgm:cxn modelId="{9DE890CA-9D4E-4130-95D2-BD3FD48CC1F4}" srcId="{EBFAA897-3F7A-4ED6-8A8D-5C41C73E32B4}" destId="{1709C6FB-0986-45A9-BB77-E373AF1B7604}" srcOrd="0" destOrd="0" parTransId="{4825E1F6-5B05-4DA4-BC8A-F0DC7D2DC13C}" sibTransId="{9983DED8-82C1-4944-9865-6060C66DA2A7}"/>
    <dgm:cxn modelId="{F0C059C9-A510-4564-9725-A5CC261D204B}" type="presOf" srcId="{A99F853B-C63A-4654-A2C2-6742679C43FC}" destId="{2451D604-8D60-4009-8BF7-0F77DCC7A372}" srcOrd="0" destOrd="0" presId="urn:microsoft.com/office/officeart/2005/8/layout/vList2"/>
    <dgm:cxn modelId="{AC60D576-EEF0-4A9B-BF53-DC804BA69848}" srcId="{8A1D454F-0D6C-4633-A65D-455B21C42B02}" destId="{7F83BB8F-0B70-47CF-BAEA-0D12BFE003D0}" srcOrd="1" destOrd="0" parTransId="{7EC26E3E-2127-4578-8D98-7AAD337B77DB}" sibTransId="{5274FFD5-4E41-4128-956B-37BE4606C6C5}"/>
    <dgm:cxn modelId="{EEC42557-EC96-4E67-B850-63322B1C2AA9}" type="presOf" srcId="{EBFAA897-3F7A-4ED6-8A8D-5C41C73E32B4}" destId="{3B40B1E4-A4EB-46A5-B8F5-2D796676C7E5}" srcOrd="0" destOrd="0" presId="urn:microsoft.com/office/officeart/2005/8/layout/vList2"/>
    <dgm:cxn modelId="{A2CA5EB2-44FA-4CB6-A3B7-783E09A68BE2}" type="presOf" srcId="{CEDBBAD2-912A-4C07-BC48-BEC07B3290B5}" destId="{CE81E75F-E6C1-409E-8403-2538562B8F7A}" srcOrd="0" destOrd="0" presId="urn:microsoft.com/office/officeart/2005/8/layout/vList2"/>
    <dgm:cxn modelId="{6118FC6B-F0C0-4176-94D5-BE2A033BCD36}" srcId="{7F83BB8F-0B70-47CF-BAEA-0D12BFE003D0}" destId="{CEDBBAD2-912A-4C07-BC48-BEC07B3290B5}" srcOrd="0" destOrd="0" parTransId="{DF6984F0-4E5C-424F-948B-A7E33398C0C9}" sibTransId="{3B12C255-8A60-4C30-8E9B-8D5ACDE7E543}"/>
    <dgm:cxn modelId="{50F93C9C-A735-4105-AD6D-6405844C5B6C}" srcId="{8A1D454F-0D6C-4633-A65D-455B21C42B02}" destId="{EBFAA897-3F7A-4ED6-8A8D-5C41C73E32B4}" srcOrd="0" destOrd="0" parTransId="{A653C8DA-621E-4A28-BCF0-0D7865DD074A}" sibTransId="{6389CDCD-1C97-47D6-8387-CB553BFA05FF}"/>
    <dgm:cxn modelId="{57D5F1EC-3D2A-43D3-9ED0-080A5F62DCEC}" type="presParOf" srcId="{F8BE3F2B-4E23-432B-91E1-537630267654}" destId="{3B40B1E4-A4EB-46A5-B8F5-2D796676C7E5}" srcOrd="0" destOrd="0" presId="urn:microsoft.com/office/officeart/2005/8/layout/vList2"/>
    <dgm:cxn modelId="{75DE17F6-8343-4AA7-97D0-B7CB6B78C3F4}" type="presParOf" srcId="{F8BE3F2B-4E23-432B-91E1-537630267654}" destId="{2E8ECE14-7B19-44C4-8AEE-09DCE736F63B}" srcOrd="1" destOrd="0" presId="urn:microsoft.com/office/officeart/2005/8/layout/vList2"/>
    <dgm:cxn modelId="{4B63A865-2F33-4803-BA75-B4F47D44C127}" type="presParOf" srcId="{F8BE3F2B-4E23-432B-91E1-537630267654}" destId="{31F83456-2D25-4CB6-8111-AA93FF6CF014}" srcOrd="2" destOrd="0" presId="urn:microsoft.com/office/officeart/2005/8/layout/vList2"/>
    <dgm:cxn modelId="{C74AFB23-2AB3-45E6-A439-1B271DC91CAC}" type="presParOf" srcId="{F8BE3F2B-4E23-432B-91E1-537630267654}" destId="{CE81E75F-E6C1-409E-8403-2538562B8F7A}" srcOrd="3" destOrd="0" presId="urn:microsoft.com/office/officeart/2005/8/layout/vList2"/>
    <dgm:cxn modelId="{2325B896-3E49-4E22-90EB-9F6F22E782DA}" type="presParOf" srcId="{F8BE3F2B-4E23-432B-91E1-537630267654}" destId="{2451D604-8D60-4009-8BF7-0F77DCC7A372}" srcOrd="4" destOrd="0" presId="urn:microsoft.com/office/officeart/2005/8/layout/vList2"/>
    <dgm:cxn modelId="{E68A3718-94D3-4858-9B27-BE6EF4CC9F98}" type="presParOf" srcId="{F8BE3F2B-4E23-432B-91E1-537630267654}" destId="{60BC671C-D5CB-4C37-BA3C-CBE896C2166A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CE416D-5412-4C50-8C74-FBD78E6D68B2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79FBA9-D225-4306-A8AF-92CD0C04F29F}">
      <dgm:prSet phldrT="[Текст]"/>
      <dgm:spPr/>
      <dgm:t>
        <a:bodyPr/>
        <a:lstStyle/>
        <a:p>
          <a:r>
            <a:rPr lang="ru-RU" dirty="0" smtClean="0"/>
            <a:t>Нарушение права</a:t>
          </a:r>
          <a:endParaRPr lang="ru-RU" dirty="0"/>
        </a:p>
      </dgm:t>
    </dgm:pt>
    <dgm:pt modelId="{AC72B077-8D39-466D-B0F1-8F769D847826}" type="parTrans" cxnId="{2C5EC273-A074-420A-933C-733F6D4A164E}">
      <dgm:prSet/>
      <dgm:spPr/>
      <dgm:t>
        <a:bodyPr/>
        <a:lstStyle/>
        <a:p>
          <a:endParaRPr lang="ru-RU"/>
        </a:p>
      </dgm:t>
    </dgm:pt>
    <dgm:pt modelId="{B4C11A74-D7D6-449A-9FB9-D7BA994F50DA}" type="sibTrans" cxnId="{2C5EC273-A074-420A-933C-733F6D4A164E}">
      <dgm:prSet/>
      <dgm:spPr/>
      <dgm:t>
        <a:bodyPr/>
        <a:lstStyle/>
        <a:p>
          <a:endParaRPr lang="ru-RU"/>
        </a:p>
      </dgm:t>
    </dgm:pt>
    <dgm:pt modelId="{4F5A60A7-F6AC-4DCB-9463-69F2E4D778B9}">
      <dgm:prSet phldrT="[Текст]"/>
      <dgm:spPr/>
      <dgm:t>
        <a:bodyPr/>
        <a:lstStyle/>
        <a:p>
          <a:r>
            <a:rPr lang="ru-RU" dirty="0" smtClean="0"/>
            <a:t>Правозащитный механизм</a:t>
          </a:r>
        </a:p>
        <a:p>
          <a:endParaRPr lang="ru-RU" dirty="0" smtClean="0"/>
        </a:p>
      </dgm:t>
    </dgm:pt>
    <dgm:pt modelId="{D90728A5-E7B3-4B08-A0DF-F8EA5CD73ADD}" type="parTrans" cxnId="{D05864D6-3916-43B8-A36E-C36B638CC951}">
      <dgm:prSet/>
      <dgm:spPr/>
      <dgm:t>
        <a:bodyPr/>
        <a:lstStyle/>
        <a:p>
          <a:endParaRPr lang="ru-RU"/>
        </a:p>
      </dgm:t>
    </dgm:pt>
    <dgm:pt modelId="{369078D4-501B-4322-A530-9F7C8C769C70}" type="sibTrans" cxnId="{D05864D6-3916-43B8-A36E-C36B638CC951}">
      <dgm:prSet/>
      <dgm:spPr/>
      <dgm:t>
        <a:bodyPr/>
        <a:lstStyle/>
        <a:p>
          <a:endParaRPr lang="ru-RU"/>
        </a:p>
      </dgm:t>
    </dgm:pt>
    <dgm:pt modelId="{826DAFD9-E9E2-44B0-9F7A-764335835332}">
      <dgm:prSet phldrT="[Текст]"/>
      <dgm:spPr/>
      <dgm:t>
        <a:bodyPr/>
        <a:lstStyle/>
        <a:p>
          <a:r>
            <a:rPr lang="ru-RU" dirty="0" smtClean="0"/>
            <a:t>Пресечение нарушающих действий и восстановление права</a:t>
          </a:r>
          <a:endParaRPr lang="ru-RU" dirty="0"/>
        </a:p>
      </dgm:t>
    </dgm:pt>
    <dgm:pt modelId="{E441744C-65A4-43AD-A68F-A66DD6CD847A}" type="parTrans" cxnId="{1AC30C47-B8B5-4DB1-B2AB-CE9256213ECC}">
      <dgm:prSet/>
      <dgm:spPr/>
      <dgm:t>
        <a:bodyPr/>
        <a:lstStyle/>
        <a:p>
          <a:endParaRPr lang="ru-RU"/>
        </a:p>
      </dgm:t>
    </dgm:pt>
    <dgm:pt modelId="{0ADA59F6-5193-4BDB-ADB0-B026C197E766}" type="sibTrans" cxnId="{1AC30C47-B8B5-4DB1-B2AB-CE9256213ECC}">
      <dgm:prSet/>
      <dgm:spPr/>
      <dgm:t>
        <a:bodyPr/>
        <a:lstStyle/>
        <a:p>
          <a:endParaRPr lang="ru-RU"/>
        </a:p>
      </dgm:t>
    </dgm:pt>
    <dgm:pt modelId="{254E7452-D54C-49F9-BB95-0845FD245F6A}" type="pres">
      <dgm:prSet presAssocID="{BECE416D-5412-4C50-8C74-FBD78E6D68B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84A4FA7-0532-49E1-AD06-2F2F8814464A}" type="pres">
      <dgm:prSet presAssocID="{AC79FBA9-D225-4306-A8AF-92CD0C04F29F}" presName="composite" presStyleCnt="0"/>
      <dgm:spPr/>
    </dgm:pt>
    <dgm:pt modelId="{3C0650A0-585F-4A1D-9928-98AA402BB5A8}" type="pres">
      <dgm:prSet presAssocID="{AC79FBA9-D225-4306-A8AF-92CD0C04F29F}" presName="LShape" presStyleLbl="alignNode1" presStyleIdx="0" presStyleCnt="5"/>
      <dgm:spPr/>
    </dgm:pt>
    <dgm:pt modelId="{625F7471-BB77-4079-8869-0B4E040A9EA8}" type="pres">
      <dgm:prSet presAssocID="{AC79FBA9-D225-4306-A8AF-92CD0C04F29F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53FA1-CC25-40F5-BBF5-7B3637589F77}" type="pres">
      <dgm:prSet presAssocID="{AC79FBA9-D225-4306-A8AF-92CD0C04F29F}" presName="Triangle" presStyleLbl="alignNode1" presStyleIdx="1" presStyleCnt="5"/>
      <dgm:spPr/>
    </dgm:pt>
    <dgm:pt modelId="{3C800FF2-8E44-4887-A863-3B41893E6DF1}" type="pres">
      <dgm:prSet presAssocID="{B4C11A74-D7D6-449A-9FB9-D7BA994F50DA}" presName="sibTrans" presStyleCnt="0"/>
      <dgm:spPr/>
    </dgm:pt>
    <dgm:pt modelId="{D0AB19F8-2643-438C-9004-363631E35372}" type="pres">
      <dgm:prSet presAssocID="{B4C11A74-D7D6-449A-9FB9-D7BA994F50DA}" presName="space" presStyleCnt="0"/>
      <dgm:spPr/>
    </dgm:pt>
    <dgm:pt modelId="{1EFC7BC8-4070-4713-851F-18CACCE2F04F}" type="pres">
      <dgm:prSet presAssocID="{4F5A60A7-F6AC-4DCB-9463-69F2E4D778B9}" presName="composite" presStyleCnt="0"/>
      <dgm:spPr/>
    </dgm:pt>
    <dgm:pt modelId="{F79357C9-C0EC-484E-9540-97B37DB610CF}" type="pres">
      <dgm:prSet presAssocID="{4F5A60A7-F6AC-4DCB-9463-69F2E4D778B9}" presName="LShape" presStyleLbl="alignNode1" presStyleIdx="2" presStyleCnt="5"/>
      <dgm:spPr/>
    </dgm:pt>
    <dgm:pt modelId="{FC145F75-2A50-46C7-9FA5-B9B6CECD0C00}" type="pres">
      <dgm:prSet presAssocID="{4F5A60A7-F6AC-4DCB-9463-69F2E4D778B9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567E9-CAA7-454D-9CA4-897D68CF6B63}" type="pres">
      <dgm:prSet presAssocID="{4F5A60A7-F6AC-4DCB-9463-69F2E4D778B9}" presName="Triangle" presStyleLbl="alignNode1" presStyleIdx="3" presStyleCnt="5"/>
      <dgm:spPr/>
    </dgm:pt>
    <dgm:pt modelId="{36A76D9A-8905-47FB-9EDA-2737C4677079}" type="pres">
      <dgm:prSet presAssocID="{369078D4-501B-4322-A530-9F7C8C769C70}" presName="sibTrans" presStyleCnt="0"/>
      <dgm:spPr/>
    </dgm:pt>
    <dgm:pt modelId="{C9C92748-074D-489C-A16D-5E789200294D}" type="pres">
      <dgm:prSet presAssocID="{369078D4-501B-4322-A530-9F7C8C769C70}" presName="space" presStyleCnt="0"/>
      <dgm:spPr/>
    </dgm:pt>
    <dgm:pt modelId="{5F8E3937-3F03-4FFC-9669-0F041FA93B2A}" type="pres">
      <dgm:prSet presAssocID="{826DAFD9-E9E2-44B0-9F7A-764335835332}" presName="composite" presStyleCnt="0"/>
      <dgm:spPr/>
    </dgm:pt>
    <dgm:pt modelId="{BB025A5E-5BCA-4F43-9049-F6D015E2A6A4}" type="pres">
      <dgm:prSet presAssocID="{826DAFD9-E9E2-44B0-9F7A-764335835332}" presName="LShape" presStyleLbl="alignNode1" presStyleIdx="4" presStyleCnt="5"/>
      <dgm:spPr/>
    </dgm:pt>
    <dgm:pt modelId="{69C78704-2FB4-4FC1-888E-1F8F3819B9B9}" type="pres">
      <dgm:prSet presAssocID="{826DAFD9-E9E2-44B0-9F7A-764335835332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3587D1-D232-4CEA-B6CC-FE92477AD587}" type="presOf" srcId="{AC79FBA9-D225-4306-A8AF-92CD0C04F29F}" destId="{625F7471-BB77-4079-8869-0B4E040A9EA8}" srcOrd="0" destOrd="0" presId="urn:microsoft.com/office/officeart/2009/3/layout/StepUpProcess"/>
    <dgm:cxn modelId="{2C5EC273-A074-420A-933C-733F6D4A164E}" srcId="{BECE416D-5412-4C50-8C74-FBD78E6D68B2}" destId="{AC79FBA9-D225-4306-A8AF-92CD0C04F29F}" srcOrd="0" destOrd="0" parTransId="{AC72B077-8D39-466D-B0F1-8F769D847826}" sibTransId="{B4C11A74-D7D6-449A-9FB9-D7BA994F50DA}"/>
    <dgm:cxn modelId="{B98A1E35-CE6A-4032-86CF-68ACC254F845}" type="presOf" srcId="{BECE416D-5412-4C50-8C74-FBD78E6D68B2}" destId="{254E7452-D54C-49F9-BB95-0845FD245F6A}" srcOrd="0" destOrd="0" presId="urn:microsoft.com/office/officeart/2009/3/layout/StepUpProcess"/>
    <dgm:cxn modelId="{1AC30C47-B8B5-4DB1-B2AB-CE9256213ECC}" srcId="{BECE416D-5412-4C50-8C74-FBD78E6D68B2}" destId="{826DAFD9-E9E2-44B0-9F7A-764335835332}" srcOrd="2" destOrd="0" parTransId="{E441744C-65A4-43AD-A68F-A66DD6CD847A}" sibTransId="{0ADA59F6-5193-4BDB-ADB0-B026C197E766}"/>
    <dgm:cxn modelId="{3DFCE0F8-65D8-4043-BA6E-ACB11E3146D3}" type="presOf" srcId="{826DAFD9-E9E2-44B0-9F7A-764335835332}" destId="{69C78704-2FB4-4FC1-888E-1F8F3819B9B9}" srcOrd="0" destOrd="0" presId="urn:microsoft.com/office/officeart/2009/3/layout/StepUpProcess"/>
    <dgm:cxn modelId="{D05864D6-3916-43B8-A36E-C36B638CC951}" srcId="{BECE416D-5412-4C50-8C74-FBD78E6D68B2}" destId="{4F5A60A7-F6AC-4DCB-9463-69F2E4D778B9}" srcOrd="1" destOrd="0" parTransId="{D90728A5-E7B3-4B08-A0DF-F8EA5CD73ADD}" sibTransId="{369078D4-501B-4322-A530-9F7C8C769C70}"/>
    <dgm:cxn modelId="{36545832-8092-4F26-A5D9-7B8527B377DF}" type="presOf" srcId="{4F5A60A7-F6AC-4DCB-9463-69F2E4D778B9}" destId="{FC145F75-2A50-46C7-9FA5-B9B6CECD0C00}" srcOrd="0" destOrd="0" presId="urn:microsoft.com/office/officeart/2009/3/layout/StepUpProcess"/>
    <dgm:cxn modelId="{7B167206-F167-4032-B5F7-89A8D635BD16}" type="presParOf" srcId="{254E7452-D54C-49F9-BB95-0845FD245F6A}" destId="{584A4FA7-0532-49E1-AD06-2F2F8814464A}" srcOrd="0" destOrd="0" presId="urn:microsoft.com/office/officeart/2009/3/layout/StepUpProcess"/>
    <dgm:cxn modelId="{A54C4182-AAA3-44B4-97D5-509FEFA23CD9}" type="presParOf" srcId="{584A4FA7-0532-49E1-AD06-2F2F8814464A}" destId="{3C0650A0-585F-4A1D-9928-98AA402BB5A8}" srcOrd="0" destOrd="0" presId="urn:microsoft.com/office/officeart/2009/3/layout/StepUpProcess"/>
    <dgm:cxn modelId="{72E5ABD2-6E77-4953-9B24-E96C04B2F734}" type="presParOf" srcId="{584A4FA7-0532-49E1-AD06-2F2F8814464A}" destId="{625F7471-BB77-4079-8869-0B4E040A9EA8}" srcOrd="1" destOrd="0" presId="urn:microsoft.com/office/officeart/2009/3/layout/StepUpProcess"/>
    <dgm:cxn modelId="{EF0B9385-44B3-4F05-8820-6712E728B9E7}" type="presParOf" srcId="{584A4FA7-0532-49E1-AD06-2F2F8814464A}" destId="{10053FA1-CC25-40F5-BBF5-7B3637589F77}" srcOrd="2" destOrd="0" presId="urn:microsoft.com/office/officeart/2009/3/layout/StepUpProcess"/>
    <dgm:cxn modelId="{D7412715-FA4B-4223-8BD1-D0B7F1247A1B}" type="presParOf" srcId="{254E7452-D54C-49F9-BB95-0845FD245F6A}" destId="{3C800FF2-8E44-4887-A863-3B41893E6DF1}" srcOrd="1" destOrd="0" presId="urn:microsoft.com/office/officeart/2009/3/layout/StepUpProcess"/>
    <dgm:cxn modelId="{733985BB-2705-4B7C-894C-05BA87ED1255}" type="presParOf" srcId="{3C800FF2-8E44-4887-A863-3B41893E6DF1}" destId="{D0AB19F8-2643-438C-9004-363631E35372}" srcOrd="0" destOrd="0" presId="urn:microsoft.com/office/officeart/2009/3/layout/StepUpProcess"/>
    <dgm:cxn modelId="{F52151FA-327A-4636-BCDF-5A5EC6BA9A63}" type="presParOf" srcId="{254E7452-D54C-49F9-BB95-0845FD245F6A}" destId="{1EFC7BC8-4070-4713-851F-18CACCE2F04F}" srcOrd="2" destOrd="0" presId="urn:microsoft.com/office/officeart/2009/3/layout/StepUpProcess"/>
    <dgm:cxn modelId="{3D2FB428-681D-4A70-9786-0B84FDD1172A}" type="presParOf" srcId="{1EFC7BC8-4070-4713-851F-18CACCE2F04F}" destId="{F79357C9-C0EC-484E-9540-97B37DB610CF}" srcOrd="0" destOrd="0" presId="urn:microsoft.com/office/officeart/2009/3/layout/StepUpProcess"/>
    <dgm:cxn modelId="{2383FA2B-F150-45E0-BE96-342C7014D97F}" type="presParOf" srcId="{1EFC7BC8-4070-4713-851F-18CACCE2F04F}" destId="{FC145F75-2A50-46C7-9FA5-B9B6CECD0C00}" srcOrd="1" destOrd="0" presId="urn:microsoft.com/office/officeart/2009/3/layout/StepUpProcess"/>
    <dgm:cxn modelId="{88E6E114-C335-424F-A5DC-EE6E9B9219A8}" type="presParOf" srcId="{1EFC7BC8-4070-4713-851F-18CACCE2F04F}" destId="{BAC567E9-CAA7-454D-9CA4-897D68CF6B63}" srcOrd="2" destOrd="0" presId="urn:microsoft.com/office/officeart/2009/3/layout/StepUpProcess"/>
    <dgm:cxn modelId="{B0DED9E8-F0EB-4265-9E6D-25D8459940E8}" type="presParOf" srcId="{254E7452-D54C-49F9-BB95-0845FD245F6A}" destId="{36A76D9A-8905-47FB-9EDA-2737C4677079}" srcOrd="3" destOrd="0" presId="urn:microsoft.com/office/officeart/2009/3/layout/StepUpProcess"/>
    <dgm:cxn modelId="{7335AE5E-0B71-4687-8C7B-804191C94BF0}" type="presParOf" srcId="{36A76D9A-8905-47FB-9EDA-2737C4677079}" destId="{C9C92748-074D-489C-A16D-5E789200294D}" srcOrd="0" destOrd="0" presId="urn:microsoft.com/office/officeart/2009/3/layout/StepUpProcess"/>
    <dgm:cxn modelId="{20EC7982-7190-4B59-BCF0-8891F3A09522}" type="presParOf" srcId="{254E7452-D54C-49F9-BB95-0845FD245F6A}" destId="{5F8E3937-3F03-4FFC-9669-0F041FA93B2A}" srcOrd="4" destOrd="0" presId="urn:microsoft.com/office/officeart/2009/3/layout/StepUpProcess"/>
    <dgm:cxn modelId="{78018B64-BD8B-44DF-B44D-8225B9C70A79}" type="presParOf" srcId="{5F8E3937-3F03-4FFC-9669-0F041FA93B2A}" destId="{BB025A5E-5BCA-4F43-9049-F6D015E2A6A4}" srcOrd="0" destOrd="0" presId="urn:microsoft.com/office/officeart/2009/3/layout/StepUpProcess"/>
    <dgm:cxn modelId="{09442815-99B4-4453-B3A2-F55D88BA8F58}" type="presParOf" srcId="{5F8E3937-3F03-4FFC-9669-0F041FA93B2A}" destId="{69C78704-2FB4-4FC1-888E-1F8F3819B9B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523C76-7C13-4F09-847C-CD84E92C0AB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EDE6CC-3D8F-43A1-B351-3CECA59FE941}">
      <dgm:prSet phldrT="[Текст]"/>
      <dgm:spPr/>
      <dgm:t>
        <a:bodyPr/>
        <a:lstStyle/>
        <a:p>
          <a:r>
            <a:rPr lang="ru-RU" dirty="0" smtClean="0"/>
            <a:t>«гражданский процесс»</a:t>
          </a:r>
          <a:endParaRPr lang="ru-RU" dirty="0"/>
        </a:p>
      </dgm:t>
    </dgm:pt>
    <dgm:pt modelId="{EB1A2E14-15FA-49DE-9BD6-552C59081452}" type="parTrans" cxnId="{4C477213-D307-4CF2-AA66-6F95FE428067}">
      <dgm:prSet/>
      <dgm:spPr/>
      <dgm:t>
        <a:bodyPr/>
        <a:lstStyle/>
        <a:p>
          <a:endParaRPr lang="ru-RU"/>
        </a:p>
      </dgm:t>
    </dgm:pt>
    <dgm:pt modelId="{CEAEF3D5-8209-4885-AAD7-221D506D0422}" type="sibTrans" cxnId="{4C477213-D307-4CF2-AA66-6F95FE428067}">
      <dgm:prSet/>
      <dgm:spPr/>
      <dgm:t>
        <a:bodyPr/>
        <a:lstStyle/>
        <a:p>
          <a:endParaRPr lang="ru-RU"/>
        </a:p>
      </dgm:t>
    </dgm:pt>
    <dgm:pt modelId="{0E135FBB-E462-45F6-B936-6C2FC80FEEDC}">
      <dgm:prSet phldrT="[Текст]"/>
      <dgm:spPr/>
      <dgm:t>
        <a:bodyPr/>
        <a:lstStyle/>
        <a:p>
          <a:r>
            <a:rPr lang="ru-RU" dirty="0" smtClean="0"/>
            <a:t>Направлен на установление и защиту прав частных лиц</a:t>
          </a:r>
          <a:endParaRPr lang="ru-RU" dirty="0"/>
        </a:p>
      </dgm:t>
    </dgm:pt>
    <dgm:pt modelId="{0BD0B4C1-309B-4859-A6DD-B321835FF9AD}" type="parTrans" cxnId="{EE2F4671-F2C6-484F-A9D8-660A68C20F44}">
      <dgm:prSet/>
      <dgm:spPr/>
      <dgm:t>
        <a:bodyPr/>
        <a:lstStyle/>
        <a:p>
          <a:endParaRPr lang="ru-RU"/>
        </a:p>
      </dgm:t>
    </dgm:pt>
    <dgm:pt modelId="{7008CBC6-BDA2-40F9-A245-1F43B207E38B}" type="sibTrans" cxnId="{EE2F4671-F2C6-484F-A9D8-660A68C20F44}">
      <dgm:prSet/>
      <dgm:spPr/>
      <dgm:t>
        <a:bodyPr/>
        <a:lstStyle/>
        <a:p>
          <a:endParaRPr lang="ru-RU"/>
        </a:p>
      </dgm:t>
    </dgm:pt>
    <dgm:pt modelId="{F06CF0DD-228D-4C88-9B99-B42849948624}">
      <dgm:prSet phldrT="[Текст]"/>
      <dgm:spPr/>
      <dgm:t>
        <a:bodyPr/>
        <a:lstStyle/>
        <a:p>
          <a:r>
            <a:rPr lang="ru-RU" dirty="0" smtClean="0"/>
            <a:t>«уголовный процесс»</a:t>
          </a:r>
          <a:endParaRPr lang="ru-RU" dirty="0"/>
        </a:p>
      </dgm:t>
    </dgm:pt>
    <dgm:pt modelId="{485BAC7A-79E0-488D-9579-B0E24270BE70}" type="parTrans" cxnId="{3C1F2A29-E78E-41E5-9AE8-2E194B72FEC8}">
      <dgm:prSet/>
      <dgm:spPr/>
      <dgm:t>
        <a:bodyPr/>
        <a:lstStyle/>
        <a:p>
          <a:endParaRPr lang="ru-RU"/>
        </a:p>
      </dgm:t>
    </dgm:pt>
    <dgm:pt modelId="{64A9F51B-651A-43F5-BB30-C07C0996CF91}" type="sibTrans" cxnId="{3C1F2A29-E78E-41E5-9AE8-2E194B72FEC8}">
      <dgm:prSet/>
      <dgm:spPr/>
      <dgm:t>
        <a:bodyPr/>
        <a:lstStyle/>
        <a:p>
          <a:endParaRPr lang="ru-RU"/>
        </a:p>
      </dgm:t>
    </dgm:pt>
    <dgm:pt modelId="{A4E296BC-E44D-4A98-858B-69A19CA14B22}">
      <dgm:prSet phldrT="[Текст]"/>
      <dgm:spPr/>
      <dgm:t>
        <a:bodyPr/>
        <a:lstStyle/>
        <a:p>
          <a:r>
            <a:rPr lang="ru-RU" dirty="0" smtClean="0"/>
            <a:t>Направлен на установление деяний, наносящих вред всему обществу</a:t>
          </a:r>
          <a:endParaRPr lang="ru-RU" dirty="0"/>
        </a:p>
      </dgm:t>
    </dgm:pt>
    <dgm:pt modelId="{217FBB1E-2E09-4E87-AFEA-DB0C8606AB80}" type="parTrans" cxnId="{FE86E3A2-9A45-4C6B-9C2D-844443A4AA76}">
      <dgm:prSet/>
      <dgm:spPr/>
      <dgm:t>
        <a:bodyPr/>
        <a:lstStyle/>
        <a:p>
          <a:endParaRPr lang="ru-RU"/>
        </a:p>
      </dgm:t>
    </dgm:pt>
    <dgm:pt modelId="{8E0341B3-E130-4323-85DE-56381B73FC82}" type="sibTrans" cxnId="{FE86E3A2-9A45-4C6B-9C2D-844443A4AA76}">
      <dgm:prSet/>
      <dgm:spPr/>
      <dgm:t>
        <a:bodyPr/>
        <a:lstStyle/>
        <a:p>
          <a:endParaRPr lang="ru-RU"/>
        </a:p>
      </dgm:t>
    </dgm:pt>
    <dgm:pt modelId="{AE56869A-B1BF-4DEC-941C-D451DEA11E14}" type="pres">
      <dgm:prSet presAssocID="{A9523C76-7C13-4F09-847C-CD84E92C0AB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24BAC0-C3B4-43C0-B0AF-0E60BB4A8914}" type="pres">
      <dgm:prSet presAssocID="{F4EDE6CC-3D8F-43A1-B351-3CECA59FE941}" presName="linNode" presStyleCnt="0"/>
      <dgm:spPr/>
    </dgm:pt>
    <dgm:pt modelId="{D39055EE-2146-4ABC-A353-161A60C41A05}" type="pres">
      <dgm:prSet presAssocID="{F4EDE6CC-3D8F-43A1-B351-3CECA59FE941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15DADE-07C8-4BEA-8367-69FCE28785D0}" type="pres">
      <dgm:prSet presAssocID="{F4EDE6CC-3D8F-43A1-B351-3CECA59FE941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167F3-F45C-4793-9752-9A6D9209728D}" type="pres">
      <dgm:prSet presAssocID="{CEAEF3D5-8209-4885-AAD7-221D506D0422}" presName="sp" presStyleCnt="0"/>
      <dgm:spPr/>
    </dgm:pt>
    <dgm:pt modelId="{A0082D31-97F5-44AC-A0D8-9BFDA7FF55BA}" type="pres">
      <dgm:prSet presAssocID="{F06CF0DD-228D-4C88-9B99-B42849948624}" presName="linNode" presStyleCnt="0"/>
      <dgm:spPr/>
    </dgm:pt>
    <dgm:pt modelId="{F3CA7085-8069-42BF-AFD9-CCCF23F383AB}" type="pres">
      <dgm:prSet presAssocID="{F06CF0DD-228D-4C88-9B99-B42849948624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16A51-64F0-4975-9881-3BCA89A6FDE8}" type="pres">
      <dgm:prSet presAssocID="{F06CF0DD-228D-4C88-9B99-B4284994862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E86E3A2-9A45-4C6B-9C2D-844443A4AA76}" srcId="{F06CF0DD-228D-4C88-9B99-B42849948624}" destId="{A4E296BC-E44D-4A98-858B-69A19CA14B22}" srcOrd="0" destOrd="0" parTransId="{217FBB1E-2E09-4E87-AFEA-DB0C8606AB80}" sibTransId="{8E0341B3-E130-4323-85DE-56381B73FC82}"/>
    <dgm:cxn modelId="{2388B2D8-BF42-4411-B701-26949223C891}" type="presOf" srcId="{0E135FBB-E462-45F6-B936-6C2FC80FEEDC}" destId="{5D15DADE-07C8-4BEA-8367-69FCE28785D0}" srcOrd="0" destOrd="0" presId="urn:microsoft.com/office/officeart/2005/8/layout/vList5"/>
    <dgm:cxn modelId="{3C1F2A29-E78E-41E5-9AE8-2E194B72FEC8}" srcId="{A9523C76-7C13-4F09-847C-CD84E92C0AB7}" destId="{F06CF0DD-228D-4C88-9B99-B42849948624}" srcOrd="1" destOrd="0" parTransId="{485BAC7A-79E0-488D-9579-B0E24270BE70}" sibTransId="{64A9F51B-651A-43F5-BB30-C07C0996CF91}"/>
    <dgm:cxn modelId="{8182AB32-2A54-4BEE-A4DE-D88EBFE019CB}" type="presOf" srcId="{F06CF0DD-228D-4C88-9B99-B42849948624}" destId="{F3CA7085-8069-42BF-AFD9-CCCF23F383AB}" srcOrd="0" destOrd="0" presId="urn:microsoft.com/office/officeart/2005/8/layout/vList5"/>
    <dgm:cxn modelId="{8B3772A6-C555-46C3-AF35-456D7251FE11}" type="presOf" srcId="{A4E296BC-E44D-4A98-858B-69A19CA14B22}" destId="{1E416A51-64F0-4975-9881-3BCA89A6FDE8}" srcOrd="0" destOrd="0" presId="urn:microsoft.com/office/officeart/2005/8/layout/vList5"/>
    <dgm:cxn modelId="{EE2F4671-F2C6-484F-A9D8-660A68C20F44}" srcId="{F4EDE6CC-3D8F-43A1-B351-3CECA59FE941}" destId="{0E135FBB-E462-45F6-B936-6C2FC80FEEDC}" srcOrd="0" destOrd="0" parTransId="{0BD0B4C1-309B-4859-A6DD-B321835FF9AD}" sibTransId="{7008CBC6-BDA2-40F9-A245-1F43B207E38B}"/>
    <dgm:cxn modelId="{4C477213-D307-4CF2-AA66-6F95FE428067}" srcId="{A9523C76-7C13-4F09-847C-CD84E92C0AB7}" destId="{F4EDE6CC-3D8F-43A1-B351-3CECA59FE941}" srcOrd="0" destOrd="0" parTransId="{EB1A2E14-15FA-49DE-9BD6-552C59081452}" sibTransId="{CEAEF3D5-8209-4885-AAD7-221D506D0422}"/>
    <dgm:cxn modelId="{6CA61758-425B-4CD9-8EED-619D7A8EC0A6}" type="presOf" srcId="{F4EDE6CC-3D8F-43A1-B351-3CECA59FE941}" destId="{D39055EE-2146-4ABC-A353-161A60C41A05}" srcOrd="0" destOrd="0" presId="urn:microsoft.com/office/officeart/2005/8/layout/vList5"/>
    <dgm:cxn modelId="{BDFDEAFA-F375-4837-ADDB-AEE84AD90D05}" type="presOf" srcId="{A9523C76-7C13-4F09-847C-CD84E92C0AB7}" destId="{AE56869A-B1BF-4DEC-941C-D451DEA11E14}" srcOrd="0" destOrd="0" presId="urn:microsoft.com/office/officeart/2005/8/layout/vList5"/>
    <dgm:cxn modelId="{6B0A8B14-4BA0-4806-A9D8-8D3D6DDB311A}" type="presParOf" srcId="{AE56869A-B1BF-4DEC-941C-D451DEA11E14}" destId="{7B24BAC0-C3B4-43C0-B0AF-0E60BB4A8914}" srcOrd="0" destOrd="0" presId="urn:microsoft.com/office/officeart/2005/8/layout/vList5"/>
    <dgm:cxn modelId="{125A3BBA-3EA1-4A20-A3F6-BB6B67A4DA2B}" type="presParOf" srcId="{7B24BAC0-C3B4-43C0-B0AF-0E60BB4A8914}" destId="{D39055EE-2146-4ABC-A353-161A60C41A05}" srcOrd="0" destOrd="0" presId="urn:microsoft.com/office/officeart/2005/8/layout/vList5"/>
    <dgm:cxn modelId="{B4E519E2-6D5F-4268-B79F-75473ADE2282}" type="presParOf" srcId="{7B24BAC0-C3B4-43C0-B0AF-0E60BB4A8914}" destId="{5D15DADE-07C8-4BEA-8367-69FCE28785D0}" srcOrd="1" destOrd="0" presId="urn:microsoft.com/office/officeart/2005/8/layout/vList5"/>
    <dgm:cxn modelId="{AFD5B5F1-530B-470C-BA33-6D8DBF183D4B}" type="presParOf" srcId="{AE56869A-B1BF-4DEC-941C-D451DEA11E14}" destId="{B7E167F3-F45C-4793-9752-9A6D9209728D}" srcOrd="1" destOrd="0" presId="urn:microsoft.com/office/officeart/2005/8/layout/vList5"/>
    <dgm:cxn modelId="{ABDD0052-CB4C-412C-A8C8-9633EBC30BE4}" type="presParOf" srcId="{AE56869A-B1BF-4DEC-941C-D451DEA11E14}" destId="{A0082D31-97F5-44AC-A0D8-9BFDA7FF55BA}" srcOrd="2" destOrd="0" presId="urn:microsoft.com/office/officeart/2005/8/layout/vList5"/>
    <dgm:cxn modelId="{1466938E-1845-4495-9B44-F97E6A58C190}" type="presParOf" srcId="{A0082D31-97F5-44AC-A0D8-9BFDA7FF55BA}" destId="{F3CA7085-8069-42BF-AFD9-CCCF23F383AB}" srcOrd="0" destOrd="0" presId="urn:microsoft.com/office/officeart/2005/8/layout/vList5"/>
    <dgm:cxn modelId="{78CBE065-5CC3-453D-897D-EE3CD09C23A0}" type="presParOf" srcId="{A0082D31-97F5-44AC-A0D8-9BFDA7FF55BA}" destId="{1E416A51-64F0-4975-9881-3BCA89A6FDE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4E85EA-8EDC-4CB5-9D85-0CB035D9FC26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BC7AAD-09D8-4E7B-B5DC-3C8963BD39BA}">
      <dgm:prSet phldrT="[Текст]"/>
      <dgm:spPr/>
      <dgm:t>
        <a:bodyPr/>
        <a:lstStyle/>
        <a:p>
          <a:r>
            <a:rPr lang="ru-RU" b="1" dirty="0" smtClean="0"/>
            <a:t>Современный человек:</a:t>
          </a:r>
          <a:r>
            <a:rPr lang="ru-RU" dirty="0" smtClean="0"/>
            <a:t> «У меня есть право, следовательно – есть иск для того, чтобы его защитить»</a:t>
          </a:r>
          <a:endParaRPr lang="ru-RU" dirty="0"/>
        </a:p>
      </dgm:t>
    </dgm:pt>
    <dgm:pt modelId="{942F4F0C-E6B1-43CA-B810-FA92F41B91BE}" type="parTrans" cxnId="{DD45DB46-F090-4DDC-AB0C-7A0BCB8F7349}">
      <dgm:prSet/>
      <dgm:spPr/>
      <dgm:t>
        <a:bodyPr/>
        <a:lstStyle/>
        <a:p>
          <a:endParaRPr lang="ru-RU"/>
        </a:p>
      </dgm:t>
    </dgm:pt>
    <dgm:pt modelId="{9D6A39C3-E3BD-436F-803B-6A216AD513CC}" type="sibTrans" cxnId="{DD45DB46-F090-4DDC-AB0C-7A0BCB8F7349}">
      <dgm:prSet/>
      <dgm:spPr/>
      <dgm:t>
        <a:bodyPr/>
        <a:lstStyle/>
        <a:p>
          <a:endParaRPr lang="ru-RU"/>
        </a:p>
      </dgm:t>
    </dgm:pt>
    <dgm:pt modelId="{336A9596-5D36-4181-B16D-5B3F8FE2DDB3}">
      <dgm:prSet phldrT="[Текст]"/>
      <dgm:spPr/>
      <dgm:t>
        <a:bodyPr/>
        <a:lstStyle/>
        <a:p>
          <a:r>
            <a:rPr lang="ru-RU" b="1" dirty="0" smtClean="0"/>
            <a:t>Римлянин:</a:t>
          </a:r>
        </a:p>
        <a:p>
          <a:r>
            <a:rPr lang="ru-RU" dirty="0" smtClean="0"/>
            <a:t>«У меня есть иск (</a:t>
          </a:r>
          <a:r>
            <a:rPr lang="en-US" dirty="0" err="1" smtClean="0"/>
            <a:t>actio</a:t>
          </a:r>
          <a:r>
            <a:rPr lang="en-US" dirty="0" smtClean="0"/>
            <a:t>)</a:t>
          </a:r>
          <a:r>
            <a:rPr lang="ru-RU" dirty="0" smtClean="0"/>
            <a:t>»</a:t>
          </a:r>
        </a:p>
        <a:p>
          <a:r>
            <a:rPr lang="ru-RU" dirty="0" smtClean="0"/>
            <a:t>(формирование права из казуса!)</a:t>
          </a:r>
        </a:p>
      </dgm:t>
    </dgm:pt>
    <dgm:pt modelId="{BA1B67D1-04B7-47FD-B4A5-7B56D986DE49}" type="parTrans" cxnId="{D348E7A8-DB5A-4F47-AFB6-E2406C2BF995}">
      <dgm:prSet/>
      <dgm:spPr/>
      <dgm:t>
        <a:bodyPr/>
        <a:lstStyle/>
        <a:p>
          <a:endParaRPr lang="ru-RU"/>
        </a:p>
      </dgm:t>
    </dgm:pt>
    <dgm:pt modelId="{0AB499F9-40B9-460E-9586-1E6AE6A9A213}" type="sibTrans" cxnId="{D348E7A8-DB5A-4F47-AFB6-E2406C2BF995}">
      <dgm:prSet/>
      <dgm:spPr/>
      <dgm:t>
        <a:bodyPr/>
        <a:lstStyle/>
        <a:p>
          <a:endParaRPr lang="ru-RU"/>
        </a:p>
      </dgm:t>
    </dgm:pt>
    <dgm:pt modelId="{FCBB7EE0-7819-4430-AB52-8892B40BCC65}" type="pres">
      <dgm:prSet presAssocID="{134E85EA-8EDC-4CB5-9D85-0CB035D9FC2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E150D2-FA83-4D4B-8793-D510582AA47C}" type="pres">
      <dgm:prSet presAssocID="{134E85EA-8EDC-4CB5-9D85-0CB035D9FC26}" presName="divider" presStyleLbl="fgShp" presStyleIdx="0" presStyleCnt="1"/>
      <dgm:spPr/>
    </dgm:pt>
    <dgm:pt modelId="{187FB910-5C45-42EC-88F0-3113324C8469}" type="pres">
      <dgm:prSet presAssocID="{25BC7AAD-09D8-4E7B-B5DC-3C8963BD39BA}" presName="downArrow" presStyleLbl="node1" presStyleIdx="0" presStyleCnt="2"/>
      <dgm:spPr/>
    </dgm:pt>
    <dgm:pt modelId="{072DC0F2-1BFC-4296-B3A7-9AB4D503E8A2}" type="pres">
      <dgm:prSet presAssocID="{25BC7AAD-09D8-4E7B-B5DC-3C8963BD39BA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CBF705-7A66-4E65-815D-BDF653686E93}" type="pres">
      <dgm:prSet presAssocID="{336A9596-5D36-4181-B16D-5B3F8FE2DDB3}" presName="upArrow" presStyleLbl="node1" presStyleIdx="1" presStyleCnt="2"/>
      <dgm:spPr/>
    </dgm:pt>
    <dgm:pt modelId="{C02707D2-6432-4BBF-A583-699CB0B9EEBF}" type="pres">
      <dgm:prSet presAssocID="{336A9596-5D36-4181-B16D-5B3F8FE2DDB3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E4BBB2C-670F-425D-9ED9-12C285654337}" type="presOf" srcId="{336A9596-5D36-4181-B16D-5B3F8FE2DDB3}" destId="{C02707D2-6432-4BBF-A583-699CB0B9EEBF}" srcOrd="0" destOrd="0" presId="urn:microsoft.com/office/officeart/2005/8/layout/arrow3"/>
    <dgm:cxn modelId="{DD45DB46-F090-4DDC-AB0C-7A0BCB8F7349}" srcId="{134E85EA-8EDC-4CB5-9D85-0CB035D9FC26}" destId="{25BC7AAD-09D8-4E7B-B5DC-3C8963BD39BA}" srcOrd="0" destOrd="0" parTransId="{942F4F0C-E6B1-43CA-B810-FA92F41B91BE}" sibTransId="{9D6A39C3-E3BD-436F-803B-6A216AD513CC}"/>
    <dgm:cxn modelId="{D348E7A8-DB5A-4F47-AFB6-E2406C2BF995}" srcId="{134E85EA-8EDC-4CB5-9D85-0CB035D9FC26}" destId="{336A9596-5D36-4181-B16D-5B3F8FE2DDB3}" srcOrd="1" destOrd="0" parTransId="{BA1B67D1-04B7-47FD-B4A5-7B56D986DE49}" sibTransId="{0AB499F9-40B9-460E-9586-1E6AE6A9A213}"/>
    <dgm:cxn modelId="{6F3BF125-DC32-4052-8178-748481DBA20F}" type="presOf" srcId="{25BC7AAD-09D8-4E7B-B5DC-3C8963BD39BA}" destId="{072DC0F2-1BFC-4296-B3A7-9AB4D503E8A2}" srcOrd="0" destOrd="0" presId="urn:microsoft.com/office/officeart/2005/8/layout/arrow3"/>
    <dgm:cxn modelId="{ABEA52A6-E3B9-40E2-A87B-44821816E2E3}" type="presOf" srcId="{134E85EA-8EDC-4CB5-9D85-0CB035D9FC26}" destId="{FCBB7EE0-7819-4430-AB52-8892B40BCC65}" srcOrd="0" destOrd="0" presId="urn:microsoft.com/office/officeart/2005/8/layout/arrow3"/>
    <dgm:cxn modelId="{E27D0973-987D-4D75-8C86-53407DC57876}" type="presParOf" srcId="{FCBB7EE0-7819-4430-AB52-8892B40BCC65}" destId="{12E150D2-FA83-4D4B-8793-D510582AA47C}" srcOrd="0" destOrd="0" presId="urn:microsoft.com/office/officeart/2005/8/layout/arrow3"/>
    <dgm:cxn modelId="{437AEEBB-DB27-4C07-8E80-10D795CEDA1B}" type="presParOf" srcId="{FCBB7EE0-7819-4430-AB52-8892B40BCC65}" destId="{187FB910-5C45-42EC-88F0-3113324C8469}" srcOrd="1" destOrd="0" presId="urn:microsoft.com/office/officeart/2005/8/layout/arrow3"/>
    <dgm:cxn modelId="{4323F948-011D-4DFC-BC79-9C9C0AA62788}" type="presParOf" srcId="{FCBB7EE0-7819-4430-AB52-8892B40BCC65}" destId="{072DC0F2-1BFC-4296-B3A7-9AB4D503E8A2}" srcOrd="2" destOrd="0" presId="urn:microsoft.com/office/officeart/2005/8/layout/arrow3"/>
    <dgm:cxn modelId="{3D43B802-591A-4B1D-8FD3-5E33248A7D05}" type="presParOf" srcId="{FCBB7EE0-7819-4430-AB52-8892B40BCC65}" destId="{D2CBF705-7A66-4E65-815D-BDF653686E93}" srcOrd="3" destOrd="0" presId="urn:microsoft.com/office/officeart/2005/8/layout/arrow3"/>
    <dgm:cxn modelId="{719806D1-2BE4-484B-BC32-510BD0416502}" type="presParOf" srcId="{FCBB7EE0-7819-4430-AB52-8892B40BCC65}" destId="{C02707D2-6432-4BBF-A583-699CB0B9EEBF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CB9AB9-F94D-4D7B-B4E6-F6203D154910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01F145-05E3-4A68-A2FB-8C254F98D7A9}">
      <dgm:prSet phldrT="[Текст]"/>
      <dgm:spPr/>
      <dgm:t>
        <a:bodyPr/>
        <a:lstStyle/>
        <a:p>
          <a:r>
            <a:rPr lang="ru-RU" dirty="0" smtClean="0"/>
            <a:t>«тот, кто притязает на то, что он защищает свое нарушенное право» - ИСТЕЦ</a:t>
          </a:r>
          <a:endParaRPr lang="ru-RU" dirty="0"/>
        </a:p>
      </dgm:t>
    </dgm:pt>
    <dgm:pt modelId="{DF205EE1-5B99-40C7-9E7D-19F36F6B8F2C}" type="parTrans" cxnId="{FACA84A5-04EA-45A3-A4DB-A0BC330FAC83}">
      <dgm:prSet/>
      <dgm:spPr/>
      <dgm:t>
        <a:bodyPr/>
        <a:lstStyle/>
        <a:p>
          <a:endParaRPr lang="ru-RU"/>
        </a:p>
      </dgm:t>
    </dgm:pt>
    <dgm:pt modelId="{3BF760C4-603B-4810-9107-3CF435F897FD}" type="sibTrans" cxnId="{FACA84A5-04EA-45A3-A4DB-A0BC330FAC83}">
      <dgm:prSet/>
      <dgm:spPr/>
      <dgm:t>
        <a:bodyPr/>
        <a:lstStyle/>
        <a:p>
          <a:endParaRPr lang="ru-RU"/>
        </a:p>
      </dgm:t>
    </dgm:pt>
    <dgm:pt modelId="{9AA4EC99-8DE6-42D5-AFC9-6A00A1181A23}">
      <dgm:prSet phldrT="[Текст]"/>
      <dgm:spPr/>
      <dgm:t>
        <a:bodyPr/>
        <a:lstStyle/>
        <a:p>
          <a:r>
            <a:rPr lang="ru-RU" dirty="0" smtClean="0"/>
            <a:t>«тот, кого вызывают в суд» - ОТВЕТЧИК</a:t>
          </a:r>
          <a:endParaRPr lang="ru-RU" dirty="0"/>
        </a:p>
      </dgm:t>
    </dgm:pt>
    <dgm:pt modelId="{37FF06E1-9F9F-433B-B37B-353FA64C131D}" type="parTrans" cxnId="{D4039372-4516-4905-B2F9-A2E8F89CB0B2}">
      <dgm:prSet/>
      <dgm:spPr/>
      <dgm:t>
        <a:bodyPr/>
        <a:lstStyle/>
        <a:p>
          <a:endParaRPr lang="ru-RU"/>
        </a:p>
      </dgm:t>
    </dgm:pt>
    <dgm:pt modelId="{D6698CC6-7DBA-425E-8279-930B5D77DEAB}" type="sibTrans" cxnId="{D4039372-4516-4905-B2F9-A2E8F89CB0B2}">
      <dgm:prSet/>
      <dgm:spPr/>
      <dgm:t>
        <a:bodyPr/>
        <a:lstStyle/>
        <a:p>
          <a:endParaRPr lang="ru-RU"/>
        </a:p>
      </dgm:t>
    </dgm:pt>
    <dgm:pt modelId="{340E1C0A-9512-4F62-B452-FB9B1610E914}" type="pres">
      <dgm:prSet presAssocID="{6DCB9AB9-F94D-4D7B-B4E6-F6203D1549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ADF3B3-5E92-4B1B-973F-9CE20509FA6F}" type="pres">
      <dgm:prSet presAssocID="{7201F145-05E3-4A68-A2FB-8C254F98D7A9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58938A-7488-4D61-BC62-B685137D8368}" type="pres">
      <dgm:prSet presAssocID="{9AA4EC99-8DE6-42D5-AFC9-6A00A1181A2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9B4579-C463-4427-B031-75DEFAFCD2A6}" type="presOf" srcId="{7201F145-05E3-4A68-A2FB-8C254F98D7A9}" destId="{D5ADF3B3-5E92-4B1B-973F-9CE20509FA6F}" srcOrd="0" destOrd="0" presId="urn:microsoft.com/office/officeart/2005/8/layout/arrow5"/>
    <dgm:cxn modelId="{FACA84A5-04EA-45A3-A4DB-A0BC330FAC83}" srcId="{6DCB9AB9-F94D-4D7B-B4E6-F6203D154910}" destId="{7201F145-05E3-4A68-A2FB-8C254F98D7A9}" srcOrd="0" destOrd="0" parTransId="{DF205EE1-5B99-40C7-9E7D-19F36F6B8F2C}" sibTransId="{3BF760C4-603B-4810-9107-3CF435F897FD}"/>
    <dgm:cxn modelId="{F7AA0C60-C654-44C3-BE6E-399745E5E86F}" type="presOf" srcId="{6DCB9AB9-F94D-4D7B-B4E6-F6203D154910}" destId="{340E1C0A-9512-4F62-B452-FB9B1610E914}" srcOrd="0" destOrd="0" presId="urn:microsoft.com/office/officeart/2005/8/layout/arrow5"/>
    <dgm:cxn modelId="{D4039372-4516-4905-B2F9-A2E8F89CB0B2}" srcId="{6DCB9AB9-F94D-4D7B-B4E6-F6203D154910}" destId="{9AA4EC99-8DE6-42D5-AFC9-6A00A1181A23}" srcOrd="1" destOrd="0" parTransId="{37FF06E1-9F9F-433B-B37B-353FA64C131D}" sibTransId="{D6698CC6-7DBA-425E-8279-930B5D77DEAB}"/>
    <dgm:cxn modelId="{93BC62A2-4D84-4D50-BB7E-B2BA83EC0CBB}" type="presOf" srcId="{9AA4EC99-8DE6-42D5-AFC9-6A00A1181A23}" destId="{5958938A-7488-4D61-BC62-B685137D8368}" srcOrd="0" destOrd="0" presId="urn:microsoft.com/office/officeart/2005/8/layout/arrow5"/>
    <dgm:cxn modelId="{56B6D880-7561-4843-B1DE-B0A0C09A67CC}" type="presParOf" srcId="{340E1C0A-9512-4F62-B452-FB9B1610E914}" destId="{D5ADF3B3-5E92-4B1B-973F-9CE20509FA6F}" srcOrd="0" destOrd="0" presId="urn:microsoft.com/office/officeart/2005/8/layout/arrow5"/>
    <dgm:cxn modelId="{B44848B3-C618-4664-8FD0-195657030811}" type="presParOf" srcId="{340E1C0A-9512-4F62-B452-FB9B1610E914}" destId="{5958938A-7488-4D61-BC62-B685137D836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BE6E31C-76DE-4770-B9B4-AA59F67DCA08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B5F349-B25D-4B7D-9E49-9E88A5F6EB46}">
      <dgm:prSet custT="1"/>
      <dgm:spPr/>
      <dgm:t>
        <a:bodyPr/>
        <a:lstStyle/>
        <a:p>
          <a:pPr rtl="0"/>
          <a:r>
            <a:rPr lang="ru-RU" sz="1800" dirty="0" smtClean="0"/>
            <a:t>Защита, осуществляемая государственными органами</a:t>
          </a:r>
          <a:endParaRPr lang="ru-RU" sz="1800" dirty="0"/>
        </a:p>
      </dgm:t>
    </dgm:pt>
    <dgm:pt modelId="{805BCFCC-790A-4ABC-B70D-4D14C914D0AB}" type="parTrans" cxnId="{11C2427A-3AEB-4AA8-B6A2-F7E34E7CB16F}">
      <dgm:prSet/>
      <dgm:spPr/>
      <dgm:t>
        <a:bodyPr/>
        <a:lstStyle/>
        <a:p>
          <a:endParaRPr lang="ru-RU"/>
        </a:p>
      </dgm:t>
    </dgm:pt>
    <dgm:pt modelId="{B5A1E2D8-3754-4E19-B270-DD5271DA7A03}" type="sibTrans" cxnId="{11C2427A-3AEB-4AA8-B6A2-F7E34E7CB16F}">
      <dgm:prSet/>
      <dgm:spPr/>
      <dgm:t>
        <a:bodyPr/>
        <a:lstStyle/>
        <a:p>
          <a:endParaRPr lang="ru-RU"/>
        </a:p>
      </dgm:t>
    </dgm:pt>
    <dgm:pt modelId="{C6D0F0EC-0687-4819-A47C-0C3AE2C3308E}">
      <dgm:prSet custT="1"/>
      <dgm:spPr/>
      <dgm:t>
        <a:bodyPr/>
        <a:lstStyle/>
        <a:p>
          <a:pPr rtl="0"/>
          <a:r>
            <a:rPr lang="ru-RU" sz="1800" dirty="0" smtClean="0"/>
            <a:t>«</a:t>
          </a:r>
          <a:r>
            <a:rPr lang="en-US" sz="1800" dirty="0" err="1" smtClean="0"/>
            <a:t>legis</a:t>
          </a:r>
          <a:r>
            <a:rPr lang="en-US" sz="1800" dirty="0" smtClean="0"/>
            <a:t> </a:t>
          </a:r>
          <a:r>
            <a:rPr lang="en-US" sz="1800" dirty="0" err="1" smtClean="0"/>
            <a:t>actiones</a:t>
          </a:r>
          <a:r>
            <a:rPr lang="be-BY" sz="1800" dirty="0" smtClean="0"/>
            <a:t>» </a:t>
          </a:r>
          <a:r>
            <a:rPr lang="ru-RU" sz="1800" dirty="0" smtClean="0"/>
            <a:t>(«законные иски»)</a:t>
          </a:r>
          <a:endParaRPr lang="ru-RU" sz="1800" dirty="0"/>
        </a:p>
      </dgm:t>
    </dgm:pt>
    <dgm:pt modelId="{B091E493-140C-46F4-A285-440BC662198E}" type="parTrans" cxnId="{46DD524A-91B1-4045-9D98-16F286570777}">
      <dgm:prSet/>
      <dgm:spPr/>
      <dgm:t>
        <a:bodyPr/>
        <a:lstStyle/>
        <a:p>
          <a:endParaRPr lang="ru-RU"/>
        </a:p>
      </dgm:t>
    </dgm:pt>
    <dgm:pt modelId="{BB3C510C-C950-49A8-BB7E-5E3955FACFFE}" type="sibTrans" cxnId="{46DD524A-91B1-4045-9D98-16F286570777}">
      <dgm:prSet/>
      <dgm:spPr/>
      <dgm:t>
        <a:bodyPr/>
        <a:lstStyle/>
        <a:p>
          <a:endParaRPr lang="ru-RU"/>
        </a:p>
      </dgm:t>
    </dgm:pt>
    <dgm:pt modelId="{1743F02E-CE4F-4B5B-890D-6909CD3B3AC0}">
      <dgm:prSet custT="1"/>
      <dgm:spPr/>
      <dgm:t>
        <a:bodyPr/>
        <a:lstStyle/>
        <a:p>
          <a:pPr rtl="0"/>
          <a:r>
            <a:rPr lang="ru-RU" sz="1800" dirty="0" smtClean="0"/>
            <a:t>Самозащита ≠</a:t>
          </a:r>
          <a:r>
            <a:rPr lang="en-US" sz="1800" dirty="0" smtClean="0"/>
            <a:t> </a:t>
          </a:r>
          <a:r>
            <a:rPr lang="ru-RU" sz="1800" dirty="0" smtClean="0"/>
            <a:t>самоуправство</a:t>
          </a:r>
          <a:endParaRPr lang="ru-RU" sz="1800" dirty="0"/>
        </a:p>
      </dgm:t>
    </dgm:pt>
    <dgm:pt modelId="{B31E2A18-0DBD-4C77-8A73-6308943D0088}" type="parTrans" cxnId="{0E086BBC-0121-48BF-8B49-CF98022EC00C}">
      <dgm:prSet/>
      <dgm:spPr/>
      <dgm:t>
        <a:bodyPr/>
        <a:lstStyle/>
        <a:p>
          <a:endParaRPr lang="ru-RU"/>
        </a:p>
      </dgm:t>
    </dgm:pt>
    <dgm:pt modelId="{0D1C3105-E9AA-4668-AF90-3B23782C1AAC}" type="sibTrans" cxnId="{0E086BBC-0121-48BF-8B49-CF98022EC00C}">
      <dgm:prSet/>
      <dgm:spPr/>
      <dgm:t>
        <a:bodyPr/>
        <a:lstStyle/>
        <a:p>
          <a:endParaRPr lang="ru-RU"/>
        </a:p>
      </dgm:t>
    </dgm:pt>
    <dgm:pt modelId="{3280B3A7-0D95-4D9A-B3F4-5E590ABB414E}">
      <dgm:prSet custT="1"/>
      <dgm:spPr/>
      <dgm:t>
        <a:bodyPr/>
        <a:lstStyle/>
        <a:p>
          <a:pPr rtl="0"/>
          <a:r>
            <a:rPr lang="ru-RU" sz="1800" dirty="0" smtClean="0"/>
            <a:t>«</a:t>
          </a:r>
          <a:r>
            <a:rPr lang="en-US" sz="1800" dirty="0" smtClean="0"/>
            <a:t>per formulas</a:t>
          </a:r>
          <a:r>
            <a:rPr lang="be-BY" sz="1800" dirty="0" smtClean="0"/>
            <a:t>» (</a:t>
          </a:r>
          <a:r>
            <a:rPr lang="ru-RU" sz="1800" dirty="0" smtClean="0"/>
            <a:t>иски «по формуле»)</a:t>
          </a:r>
          <a:endParaRPr lang="ru-RU" sz="1800" dirty="0"/>
        </a:p>
      </dgm:t>
    </dgm:pt>
    <dgm:pt modelId="{1D0B2FEB-11BE-4DCA-96B3-C09C23387D6A}" type="parTrans" cxnId="{BAE0DEA2-8915-4ABE-8558-B5BD510741A8}">
      <dgm:prSet/>
      <dgm:spPr/>
      <dgm:t>
        <a:bodyPr/>
        <a:lstStyle/>
        <a:p>
          <a:endParaRPr lang="ru-RU"/>
        </a:p>
      </dgm:t>
    </dgm:pt>
    <dgm:pt modelId="{77056A15-036D-4144-83FA-A755FBEFD81B}" type="sibTrans" cxnId="{BAE0DEA2-8915-4ABE-8558-B5BD510741A8}">
      <dgm:prSet/>
      <dgm:spPr/>
      <dgm:t>
        <a:bodyPr/>
        <a:lstStyle/>
        <a:p>
          <a:endParaRPr lang="ru-RU"/>
        </a:p>
      </dgm:t>
    </dgm:pt>
    <dgm:pt modelId="{C27141CB-B060-40E4-AD6F-2D347D74B5A2}">
      <dgm:prSet custT="1"/>
      <dgm:spPr/>
      <dgm:t>
        <a:bodyPr/>
        <a:lstStyle/>
        <a:p>
          <a:pPr rtl="0"/>
          <a:r>
            <a:rPr lang="ru-RU" sz="1800" dirty="0" smtClean="0"/>
            <a:t>Защита, осуществляемая частным лицом</a:t>
          </a:r>
          <a:endParaRPr lang="ru-RU" sz="1800" dirty="0"/>
        </a:p>
      </dgm:t>
    </dgm:pt>
    <dgm:pt modelId="{71653684-1C7D-44B6-8A9B-9A91BDE8889E}" type="parTrans" cxnId="{9F384983-A0BA-4564-9A2F-78DC309DCB29}">
      <dgm:prSet/>
      <dgm:spPr/>
      <dgm:t>
        <a:bodyPr/>
        <a:lstStyle/>
        <a:p>
          <a:endParaRPr lang="ru-RU"/>
        </a:p>
      </dgm:t>
    </dgm:pt>
    <dgm:pt modelId="{2F85435F-EBAC-487B-A4C1-6F6276B59808}" type="sibTrans" cxnId="{9F384983-A0BA-4564-9A2F-78DC309DCB29}">
      <dgm:prSet/>
      <dgm:spPr/>
      <dgm:t>
        <a:bodyPr/>
        <a:lstStyle/>
        <a:p>
          <a:endParaRPr lang="ru-RU"/>
        </a:p>
      </dgm:t>
    </dgm:pt>
    <dgm:pt modelId="{4C545722-3433-4D73-B198-0A6428DF71EB}">
      <dgm:prSet custT="1"/>
      <dgm:spPr/>
      <dgm:t>
        <a:bodyPr/>
        <a:lstStyle/>
        <a:p>
          <a:pPr rtl="0"/>
          <a:r>
            <a:rPr lang="ru-RU" sz="1800" dirty="0" smtClean="0"/>
            <a:t>Магистрат – посредник в споре сторон</a:t>
          </a:r>
          <a:endParaRPr lang="ru-RU" sz="1800" dirty="0"/>
        </a:p>
      </dgm:t>
    </dgm:pt>
    <dgm:pt modelId="{E69000FC-8F95-4E85-8B82-F338789B287D}" type="parTrans" cxnId="{FA6967A2-2925-423E-94AB-4DA4BF79BF1F}">
      <dgm:prSet/>
      <dgm:spPr/>
      <dgm:t>
        <a:bodyPr/>
        <a:lstStyle/>
        <a:p>
          <a:endParaRPr lang="ru-RU"/>
        </a:p>
      </dgm:t>
    </dgm:pt>
    <dgm:pt modelId="{842F5626-1F76-447A-8AB5-41CB483006F5}" type="sibTrans" cxnId="{FA6967A2-2925-423E-94AB-4DA4BF79BF1F}">
      <dgm:prSet/>
      <dgm:spPr/>
      <dgm:t>
        <a:bodyPr/>
        <a:lstStyle/>
        <a:p>
          <a:endParaRPr lang="ru-RU"/>
        </a:p>
      </dgm:t>
    </dgm:pt>
    <dgm:pt modelId="{DFAA994F-0690-4148-8DEE-CB0040E76507}">
      <dgm:prSet custT="1"/>
      <dgm:spPr/>
      <dgm:t>
        <a:bodyPr/>
        <a:lstStyle/>
        <a:p>
          <a:pPr rtl="0"/>
          <a:r>
            <a:rPr lang="ru-RU" sz="1600" dirty="0" smtClean="0"/>
            <a:t>Магистрат сотрудничает со сторонами в споре и руководит процессом </a:t>
          </a:r>
          <a:endParaRPr lang="ru-RU" sz="1600" dirty="0"/>
        </a:p>
      </dgm:t>
    </dgm:pt>
    <dgm:pt modelId="{B9732254-3339-4617-800F-10AC2830A822}" type="parTrans" cxnId="{525B54CC-90D0-4EFD-9571-CC79D7FEB332}">
      <dgm:prSet/>
      <dgm:spPr/>
      <dgm:t>
        <a:bodyPr/>
        <a:lstStyle/>
        <a:p>
          <a:endParaRPr lang="ru-RU"/>
        </a:p>
      </dgm:t>
    </dgm:pt>
    <dgm:pt modelId="{631CFD1F-3AE6-4BD2-83E6-95E6E4F8A2A7}" type="sibTrans" cxnId="{525B54CC-90D0-4EFD-9571-CC79D7FEB332}">
      <dgm:prSet/>
      <dgm:spPr/>
      <dgm:t>
        <a:bodyPr/>
        <a:lstStyle/>
        <a:p>
          <a:endParaRPr lang="ru-RU"/>
        </a:p>
      </dgm:t>
    </dgm:pt>
    <dgm:pt modelId="{F2DF2F77-569B-4E25-B036-BC0C639C713A}">
      <dgm:prSet custT="1"/>
      <dgm:spPr/>
      <dgm:t>
        <a:bodyPr/>
        <a:lstStyle/>
        <a:p>
          <a:pPr rtl="0"/>
          <a:r>
            <a:rPr lang="ru-RU" sz="1800" dirty="0" smtClean="0"/>
            <a:t>«</a:t>
          </a:r>
          <a:r>
            <a:rPr lang="en-US" sz="1800" dirty="0" err="1" smtClean="0"/>
            <a:t>cognitiones</a:t>
          </a:r>
          <a:r>
            <a:rPr lang="en-US" sz="1800" dirty="0" smtClean="0"/>
            <a:t> extra </a:t>
          </a:r>
          <a:r>
            <a:rPr lang="en-US" sz="1800" dirty="0" err="1" smtClean="0"/>
            <a:t>ordinem</a:t>
          </a:r>
          <a:r>
            <a:rPr lang="ru-RU" sz="1800" dirty="0" smtClean="0"/>
            <a:t>»</a:t>
          </a:r>
          <a:r>
            <a:rPr lang="en-US" sz="1800" dirty="0" smtClean="0"/>
            <a:t> </a:t>
          </a:r>
          <a:r>
            <a:rPr lang="en-US" sz="1400" dirty="0" smtClean="0"/>
            <a:t>(</a:t>
          </a:r>
          <a:r>
            <a:rPr lang="be-BY" sz="1400" dirty="0" smtClean="0"/>
            <a:t>экстраорд</a:t>
          </a:r>
          <a:r>
            <a:rPr lang="ru-RU" sz="1400" dirty="0" smtClean="0"/>
            <a:t>и</a:t>
          </a:r>
          <a:r>
            <a:rPr lang="be-BY" sz="1400" dirty="0" smtClean="0"/>
            <a:t>нарные судопроизводства»)</a:t>
          </a:r>
          <a:endParaRPr lang="ru-RU" sz="1400" dirty="0"/>
        </a:p>
      </dgm:t>
    </dgm:pt>
    <dgm:pt modelId="{C0CE7160-D1D5-422D-AE9F-2CD1F0496606}" type="parTrans" cxnId="{264654D9-3985-4FBB-8971-CC9CBE19081D}">
      <dgm:prSet/>
      <dgm:spPr/>
      <dgm:t>
        <a:bodyPr/>
        <a:lstStyle/>
        <a:p>
          <a:endParaRPr lang="ru-RU"/>
        </a:p>
      </dgm:t>
    </dgm:pt>
    <dgm:pt modelId="{DC99DDAA-CD87-413C-8E20-6B13EC54B97D}" type="sibTrans" cxnId="{264654D9-3985-4FBB-8971-CC9CBE19081D}">
      <dgm:prSet/>
      <dgm:spPr/>
      <dgm:t>
        <a:bodyPr/>
        <a:lstStyle/>
        <a:p>
          <a:endParaRPr lang="ru-RU"/>
        </a:p>
      </dgm:t>
    </dgm:pt>
    <dgm:pt modelId="{CE15548E-2926-4991-9F8D-3BECCDDFA3DB}">
      <dgm:prSet custT="1"/>
      <dgm:spPr/>
      <dgm:t>
        <a:bodyPr/>
        <a:lstStyle/>
        <a:p>
          <a:pPr rtl="0"/>
          <a:r>
            <a:rPr lang="ru-RU" sz="1800" dirty="0" smtClean="0"/>
            <a:t>Процесс осуществляется магистратом</a:t>
          </a:r>
          <a:endParaRPr lang="ru-RU" sz="1800" dirty="0"/>
        </a:p>
      </dgm:t>
    </dgm:pt>
    <dgm:pt modelId="{99C5F592-B285-4A43-BF9D-42380CA9B7B5}" type="parTrans" cxnId="{0C5E81E9-9792-4D4D-96EE-02E93967C552}">
      <dgm:prSet/>
      <dgm:spPr/>
      <dgm:t>
        <a:bodyPr/>
        <a:lstStyle/>
        <a:p>
          <a:endParaRPr lang="ru-RU"/>
        </a:p>
      </dgm:t>
    </dgm:pt>
    <dgm:pt modelId="{61C92D79-2D31-4C24-8504-8320CF508444}" type="sibTrans" cxnId="{0C5E81E9-9792-4D4D-96EE-02E93967C552}">
      <dgm:prSet/>
      <dgm:spPr/>
      <dgm:t>
        <a:bodyPr/>
        <a:lstStyle/>
        <a:p>
          <a:endParaRPr lang="ru-RU"/>
        </a:p>
      </dgm:t>
    </dgm:pt>
    <dgm:pt modelId="{9BD48895-3B18-406A-8ECC-F3CDBD6AC026}" type="pres">
      <dgm:prSet presAssocID="{2BE6E31C-76DE-4770-B9B4-AA59F67DCA08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18C25ED-F93C-4C1D-A21D-7E80E1762F7D}" type="pres">
      <dgm:prSet presAssocID="{1743F02E-CE4F-4B5B-890D-6909CD3B3AC0}" presName="horFlow" presStyleCnt="0"/>
      <dgm:spPr/>
    </dgm:pt>
    <dgm:pt modelId="{406FF318-3C0A-4447-BD08-56A067DF87B1}" type="pres">
      <dgm:prSet presAssocID="{1743F02E-CE4F-4B5B-890D-6909CD3B3AC0}" presName="bigChev" presStyleLbl="node1" presStyleIdx="0" presStyleCnt="3"/>
      <dgm:spPr/>
      <dgm:t>
        <a:bodyPr/>
        <a:lstStyle/>
        <a:p>
          <a:endParaRPr lang="ru-RU"/>
        </a:p>
      </dgm:t>
    </dgm:pt>
    <dgm:pt modelId="{7F33485B-F1C4-4673-93BD-8D1B88C3E0A1}" type="pres">
      <dgm:prSet presAssocID="{B091E493-140C-46F4-A285-440BC662198E}" presName="parTrans" presStyleCnt="0"/>
      <dgm:spPr/>
    </dgm:pt>
    <dgm:pt modelId="{7E1943A9-9326-4523-ADE9-4DBE853336B4}" type="pres">
      <dgm:prSet presAssocID="{C6D0F0EC-0687-4819-A47C-0C3AE2C3308E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6B8705-63BF-4DE5-8B2F-7BE5CEA84752}" type="pres">
      <dgm:prSet presAssocID="{BB3C510C-C950-49A8-BB7E-5E3955FACFFE}" presName="sibTrans" presStyleCnt="0"/>
      <dgm:spPr/>
    </dgm:pt>
    <dgm:pt modelId="{5BE6E408-70D4-4B9C-AD1C-3A37B39A5E73}" type="pres">
      <dgm:prSet presAssocID="{4C545722-3433-4D73-B198-0A6428DF71EB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66134-F981-4D94-BFB8-5BD948E6A486}" type="pres">
      <dgm:prSet presAssocID="{1743F02E-CE4F-4B5B-890D-6909CD3B3AC0}" presName="vSp" presStyleCnt="0"/>
      <dgm:spPr/>
    </dgm:pt>
    <dgm:pt modelId="{2F682988-4EAC-411D-9CE5-1173AF0C3027}" type="pres">
      <dgm:prSet presAssocID="{C27141CB-B060-40E4-AD6F-2D347D74B5A2}" presName="horFlow" presStyleCnt="0"/>
      <dgm:spPr/>
    </dgm:pt>
    <dgm:pt modelId="{D799A558-43B5-44E0-9792-348DE21404B3}" type="pres">
      <dgm:prSet presAssocID="{C27141CB-B060-40E4-AD6F-2D347D74B5A2}" presName="bigChev" presStyleLbl="node1" presStyleIdx="1" presStyleCnt="3"/>
      <dgm:spPr/>
      <dgm:t>
        <a:bodyPr/>
        <a:lstStyle/>
        <a:p>
          <a:endParaRPr lang="ru-RU"/>
        </a:p>
      </dgm:t>
    </dgm:pt>
    <dgm:pt modelId="{F255E36A-EB05-4487-A5FB-7B04625AE8F1}" type="pres">
      <dgm:prSet presAssocID="{1D0B2FEB-11BE-4DCA-96B3-C09C23387D6A}" presName="parTrans" presStyleCnt="0"/>
      <dgm:spPr/>
    </dgm:pt>
    <dgm:pt modelId="{22D7415B-1662-46AE-BFA3-546614DE107B}" type="pres">
      <dgm:prSet presAssocID="{3280B3A7-0D95-4D9A-B3F4-5E590ABB414E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32D47-7EFD-4F42-BDAE-7CFB2B10A586}" type="pres">
      <dgm:prSet presAssocID="{77056A15-036D-4144-83FA-A755FBEFD81B}" presName="sibTrans" presStyleCnt="0"/>
      <dgm:spPr/>
    </dgm:pt>
    <dgm:pt modelId="{097CDEEE-B002-40E9-9265-52AA883910C6}" type="pres">
      <dgm:prSet presAssocID="{DFAA994F-0690-4148-8DEE-CB0040E76507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71D9A-A5A2-4D0D-8CEA-014F5F3B8DD3}" type="pres">
      <dgm:prSet presAssocID="{C27141CB-B060-40E4-AD6F-2D347D74B5A2}" presName="vSp" presStyleCnt="0"/>
      <dgm:spPr/>
    </dgm:pt>
    <dgm:pt modelId="{78C1EC23-5AC5-45BF-9F73-F8D2D53C0096}" type="pres">
      <dgm:prSet presAssocID="{73B5F349-B25D-4B7D-9E49-9E88A5F6EB46}" presName="horFlow" presStyleCnt="0"/>
      <dgm:spPr/>
    </dgm:pt>
    <dgm:pt modelId="{530AEC68-9DB6-4FB4-A7AB-75BC0270E2A2}" type="pres">
      <dgm:prSet presAssocID="{73B5F349-B25D-4B7D-9E49-9E88A5F6EB46}" presName="bigChev" presStyleLbl="node1" presStyleIdx="2" presStyleCnt="3"/>
      <dgm:spPr/>
      <dgm:t>
        <a:bodyPr/>
        <a:lstStyle/>
        <a:p>
          <a:endParaRPr lang="ru-RU"/>
        </a:p>
      </dgm:t>
    </dgm:pt>
    <dgm:pt modelId="{8C364FE7-5EE7-4A6A-9711-A5BF891BDC0A}" type="pres">
      <dgm:prSet presAssocID="{C0CE7160-D1D5-422D-AE9F-2CD1F0496606}" presName="parTrans" presStyleCnt="0"/>
      <dgm:spPr/>
    </dgm:pt>
    <dgm:pt modelId="{EA939617-2190-4111-8369-A11BE7498E86}" type="pres">
      <dgm:prSet presAssocID="{F2DF2F77-569B-4E25-B036-BC0C639C713A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B0D6C-98C1-4448-927A-F104D97FE935}" type="pres">
      <dgm:prSet presAssocID="{DC99DDAA-CD87-413C-8E20-6B13EC54B97D}" presName="sibTrans" presStyleCnt="0"/>
      <dgm:spPr/>
    </dgm:pt>
    <dgm:pt modelId="{155524E0-213D-40B4-9356-0FF57B2A92BD}" type="pres">
      <dgm:prSet presAssocID="{CE15548E-2926-4991-9F8D-3BECCDDFA3DB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26D003-AC5E-42C8-8EA3-253D17D4CC29}" type="presOf" srcId="{3280B3A7-0D95-4D9A-B3F4-5E590ABB414E}" destId="{22D7415B-1662-46AE-BFA3-546614DE107B}" srcOrd="0" destOrd="0" presId="urn:microsoft.com/office/officeart/2005/8/layout/lProcess3"/>
    <dgm:cxn modelId="{525B54CC-90D0-4EFD-9571-CC79D7FEB332}" srcId="{C27141CB-B060-40E4-AD6F-2D347D74B5A2}" destId="{DFAA994F-0690-4148-8DEE-CB0040E76507}" srcOrd="1" destOrd="0" parTransId="{B9732254-3339-4617-800F-10AC2830A822}" sibTransId="{631CFD1F-3AE6-4BD2-83E6-95E6E4F8A2A7}"/>
    <dgm:cxn modelId="{521F4470-07C3-42E8-B19F-C9D4591A0EF0}" type="presOf" srcId="{73B5F349-B25D-4B7D-9E49-9E88A5F6EB46}" destId="{530AEC68-9DB6-4FB4-A7AB-75BC0270E2A2}" srcOrd="0" destOrd="0" presId="urn:microsoft.com/office/officeart/2005/8/layout/lProcess3"/>
    <dgm:cxn modelId="{2DC607C1-5FD6-495A-AF38-1633063A4A7B}" type="presOf" srcId="{2BE6E31C-76DE-4770-B9B4-AA59F67DCA08}" destId="{9BD48895-3B18-406A-8ECC-F3CDBD6AC026}" srcOrd="0" destOrd="0" presId="urn:microsoft.com/office/officeart/2005/8/layout/lProcess3"/>
    <dgm:cxn modelId="{7F24655F-48E3-40C0-8333-BDEB001FE17A}" type="presOf" srcId="{C27141CB-B060-40E4-AD6F-2D347D74B5A2}" destId="{D799A558-43B5-44E0-9792-348DE21404B3}" srcOrd="0" destOrd="0" presId="urn:microsoft.com/office/officeart/2005/8/layout/lProcess3"/>
    <dgm:cxn modelId="{FA6967A2-2925-423E-94AB-4DA4BF79BF1F}" srcId="{1743F02E-CE4F-4B5B-890D-6909CD3B3AC0}" destId="{4C545722-3433-4D73-B198-0A6428DF71EB}" srcOrd="1" destOrd="0" parTransId="{E69000FC-8F95-4E85-8B82-F338789B287D}" sibTransId="{842F5626-1F76-447A-8AB5-41CB483006F5}"/>
    <dgm:cxn modelId="{9F384983-A0BA-4564-9A2F-78DC309DCB29}" srcId="{2BE6E31C-76DE-4770-B9B4-AA59F67DCA08}" destId="{C27141CB-B060-40E4-AD6F-2D347D74B5A2}" srcOrd="1" destOrd="0" parTransId="{71653684-1C7D-44B6-8A9B-9A91BDE8889E}" sibTransId="{2F85435F-EBAC-487B-A4C1-6F6276B59808}"/>
    <dgm:cxn modelId="{2FAD4A11-5BAE-4CF9-AC84-2B3C61E845F2}" type="presOf" srcId="{DFAA994F-0690-4148-8DEE-CB0040E76507}" destId="{097CDEEE-B002-40E9-9265-52AA883910C6}" srcOrd="0" destOrd="0" presId="urn:microsoft.com/office/officeart/2005/8/layout/lProcess3"/>
    <dgm:cxn modelId="{A0B29037-BE98-4602-95C6-EF563F77345E}" type="presOf" srcId="{4C545722-3433-4D73-B198-0A6428DF71EB}" destId="{5BE6E408-70D4-4B9C-AD1C-3A37B39A5E73}" srcOrd="0" destOrd="0" presId="urn:microsoft.com/office/officeart/2005/8/layout/lProcess3"/>
    <dgm:cxn modelId="{7436F0B2-EC7C-4D50-8549-56F3971D17EB}" type="presOf" srcId="{C6D0F0EC-0687-4819-A47C-0C3AE2C3308E}" destId="{7E1943A9-9326-4523-ADE9-4DBE853336B4}" srcOrd="0" destOrd="0" presId="urn:microsoft.com/office/officeart/2005/8/layout/lProcess3"/>
    <dgm:cxn modelId="{46DD524A-91B1-4045-9D98-16F286570777}" srcId="{1743F02E-CE4F-4B5B-890D-6909CD3B3AC0}" destId="{C6D0F0EC-0687-4819-A47C-0C3AE2C3308E}" srcOrd="0" destOrd="0" parTransId="{B091E493-140C-46F4-A285-440BC662198E}" sibTransId="{BB3C510C-C950-49A8-BB7E-5E3955FACFFE}"/>
    <dgm:cxn modelId="{0E086BBC-0121-48BF-8B49-CF98022EC00C}" srcId="{2BE6E31C-76DE-4770-B9B4-AA59F67DCA08}" destId="{1743F02E-CE4F-4B5B-890D-6909CD3B3AC0}" srcOrd="0" destOrd="0" parTransId="{B31E2A18-0DBD-4C77-8A73-6308943D0088}" sibTransId="{0D1C3105-E9AA-4668-AF90-3B23782C1AAC}"/>
    <dgm:cxn modelId="{264654D9-3985-4FBB-8971-CC9CBE19081D}" srcId="{73B5F349-B25D-4B7D-9E49-9E88A5F6EB46}" destId="{F2DF2F77-569B-4E25-B036-BC0C639C713A}" srcOrd="0" destOrd="0" parTransId="{C0CE7160-D1D5-422D-AE9F-2CD1F0496606}" sibTransId="{DC99DDAA-CD87-413C-8E20-6B13EC54B97D}"/>
    <dgm:cxn modelId="{11C2427A-3AEB-4AA8-B6A2-F7E34E7CB16F}" srcId="{2BE6E31C-76DE-4770-B9B4-AA59F67DCA08}" destId="{73B5F349-B25D-4B7D-9E49-9E88A5F6EB46}" srcOrd="2" destOrd="0" parTransId="{805BCFCC-790A-4ABC-B70D-4D14C914D0AB}" sibTransId="{B5A1E2D8-3754-4E19-B270-DD5271DA7A03}"/>
    <dgm:cxn modelId="{BAE0DEA2-8915-4ABE-8558-B5BD510741A8}" srcId="{C27141CB-B060-40E4-AD6F-2D347D74B5A2}" destId="{3280B3A7-0D95-4D9A-B3F4-5E590ABB414E}" srcOrd="0" destOrd="0" parTransId="{1D0B2FEB-11BE-4DCA-96B3-C09C23387D6A}" sibTransId="{77056A15-036D-4144-83FA-A755FBEFD81B}"/>
    <dgm:cxn modelId="{95071EE0-0BDA-4113-99B2-8C820F6F8CC8}" type="presOf" srcId="{1743F02E-CE4F-4B5B-890D-6909CD3B3AC0}" destId="{406FF318-3C0A-4447-BD08-56A067DF87B1}" srcOrd="0" destOrd="0" presId="urn:microsoft.com/office/officeart/2005/8/layout/lProcess3"/>
    <dgm:cxn modelId="{F57F85F8-2D3B-43F9-9F57-E77CB159F88E}" type="presOf" srcId="{CE15548E-2926-4991-9F8D-3BECCDDFA3DB}" destId="{155524E0-213D-40B4-9356-0FF57B2A92BD}" srcOrd="0" destOrd="0" presId="urn:microsoft.com/office/officeart/2005/8/layout/lProcess3"/>
    <dgm:cxn modelId="{A434E7E3-F88C-42D8-A1CF-43D44CA76323}" type="presOf" srcId="{F2DF2F77-569B-4E25-B036-BC0C639C713A}" destId="{EA939617-2190-4111-8369-A11BE7498E86}" srcOrd="0" destOrd="0" presId="urn:microsoft.com/office/officeart/2005/8/layout/lProcess3"/>
    <dgm:cxn modelId="{0C5E81E9-9792-4D4D-96EE-02E93967C552}" srcId="{73B5F349-B25D-4B7D-9E49-9E88A5F6EB46}" destId="{CE15548E-2926-4991-9F8D-3BECCDDFA3DB}" srcOrd="1" destOrd="0" parTransId="{99C5F592-B285-4A43-BF9D-42380CA9B7B5}" sibTransId="{61C92D79-2D31-4C24-8504-8320CF508444}"/>
    <dgm:cxn modelId="{E5FB2A32-09F9-46D3-8D7C-4A1F7A889721}" type="presParOf" srcId="{9BD48895-3B18-406A-8ECC-F3CDBD6AC026}" destId="{118C25ED-F93C-4C1D-A21D-7E80E1762F7D}" srcOrd="0" destOrd="0" presId="urn:microsoft.com/office/officeart/2005/8/layout/lProcess3"/>
    <dgm:cxn modelId="{B9E8BB54-3806-4256-962D-450FB881A793}" type="presParOf" srcId="{118C25ED-F93C-4C1D-A21D-7E80E1762F7D}" destId="{406FF318-3C0A-4447-BD08-56A067DF87B1}" srcOrd="0" destOrd="0" presId="urn:microsoft.com/office/officeart/2005/8/layout/lProcess3"/>
    <dgm:cxn modelId="{B72158B7-7F82-4F06-9B82-31974C0CFA9D}" type="presParOf" srcId="{118C25ED-F93C-4C1D-A21D-7E80E1762F7D}" destId="{7F33485B-F1C4-4673-93BD-8D1B88C3E0A1}" srcOrd="1" destOrd="0" presId="urn:microsoft.com/office/officeart/2005/8/layout/lProcess3"/>
    <dgm:cxn modelId="{BBC3C879-E92C-4696-AF8A-2696137CFEEA}" type="presParOf" srcId="{118C25ED-F93C-4C1D-A21D-7E80E1762F7D}" destId="{7E1943A9-9326-4523-ADE9-4DBE853336B4}" srcOrd="2" destOrd="0" presId="urn:microsoft.com/office/officeart/2005/8/layout/lProcess3"/>
    <dgm:cxn modelId="{FFC73335-FFEC-4678-975A-2B3DBA54D93A}" type="presParOf" srcId="{118C25ED-F93C-4C1D-A21D-7E80E1762F7D}" destId="{876B8705-63BF-4DE5-8B2F-7BE5CEA84752}" srcOrd="3" destOrd="0" presId="urn:microsoft.com/office/officeart/2005/8/layout/lProcess3"/>
    <dgm:cxn modelId="{C1DE80DE-AD0E-44A3-B84C-7E1F32111639}" type="presParOf" srcId="{118C25ED-F93C-4C1D-A21D-7E80E1762F7D}" destId="{5BE6E408-70D4-4B9C-AD1C-3A37B39A5E73}" srcOrd="4" destOrd="0" presId="urn:microsoft.com/office/officeart/2005/8/layout/lProcess3"/>
    <dgm:cxn modelId="{BD818807-56CB-4B05-8842-F2054E5ED669}" type="presParOf" srcId="{9BD48895-3B18-406A-8ECC-F3CDBD6AC026}" destId="{42466134-F981-4D94-BFB8-5BD948E6A486}" srcOrd="1" destOrd="0" presId="urn:microsoft.com/office/officeart/2005/8/layout/lProcess3"/>
    <dgm:cxn modelId="{7079639F-B94D-41FE-9E10-39B7B2928C83}" type="presParOf" srcId="{9BD48895-3B18-406A-8ECC-F3CDBD6AC026}" destId="{2F682988-4EAC-411D-9CE5-1173AF0C3027}" srcOrd="2" destOrd="0" presId="urn:microsoft.com/office/officeart/2005/8/layout/lProcess3"/>
    <dgm:cxn modelId="{DD2B5A31-E76E-452A-8F01-6E09DD0F21AF}" type="presParOf" srcId="{2F682988-4EAC-411D-9CE5-1173AF0C3027}" destId="{D799A558-43B5-44E0-9792-348DE21404B3}" srcOrd="0" destOrd="0" presId="urn:microsoft.com/office/officeart/2005/8/layout/lProcess3"/>
    <dgm:cxn modelId="{265F8B54-02AF-4829-B70A-1A9272CE2042}" type="presParOf" srcId="{2F682988-4EAC-411D-9CE5-1173AF0C3027}" destId="{F255E36A-EB05-4487-A5FB-7B04625AE8F1}" srcOrd="1" destOrd="0" presId="urn:microsoft.com/office/officeart/2005/8/layout/lProcess3"/>
    <dgm:cxn modelId="{3CA95AE5-83CD-4276-A345-EBAEDAE60532}" type="presParOf" srcId="{2F682988-4EAC-411D-9CE5-1173AF0C3027}" destId="{22D7415B-1662-46AE-BFA3-546614DE107B}" srcOrd="2" destOrd="0" presId="urn:microsoft.com/office/officeart/2005/8/layout/lProcess3"/>
    <dgm:cxn modelId="{2BADF89B-0205-4012-BC03-CB24C05FE466}" type="presParOf" srcId="{2F682988-4EAC-411D-9CE5-1173AF0C3027}" destId="{49332D47-7EFD-4F42-BDAE-7CFB2B10A586}" srcOrd="3" destOrd="0" presId="urn:microsoft.com/office/officeart/2005/8/layout/lProcess3"/>
    <dgm:cxn modelId="{CECBA5B0-521C-4ACC-904D-5FEEF322CE0D}" type="presParOf" srcId="{2F682988-4EAC-411D-9CE5-1173AF0C3027}" destId="{097CDEEE-B002-40E9-9265-52AA883910C6}" srcOrd="4" destOrd="0" presId="urn:microsoft.com/office/officeart/2005/8/layout/lProcess3"/>
    <dgm:cxn modelId="{D7597452-31E6-4C2F-B791-7B9D43E63C2A}" type="presParOf" srcId="{9BD48895-3B18-406A-8ECC-F3CDBD6AC026}" destId="{A3071D9A-A5A2-4D0D-8CEA-014F5F3B8DD3}" srcOrd="3" destOrd="0" presId="urn:microsoft.com/office/officeart/2005/8/layout/lProcess3"/>
    <dgm:cxn modelId="{958721F1-A67A-42E3-81F0-C59D8B38CBC1}" type="presParOf" srcId="{9BD48895-3B18-406A-8ECC-F3CDBD6AC026}" destId="{78C1EC23-5AC5-45BF-9F73-F8D2D53C0096}" srcOrd="4" destOrd="0" presId="urn:microsoft.com/office/officeart/2005/8/layout/lProcess3"/>
    <dgm:cxn modelId="{31EF7210-DACF-4EA0-B0CC-D094F9E0281F}" type="presParOf" srcId="{78C1EC23-5AC5-45BF-9F73-F8D2D53C0096}" destId="{530AEC68-9DB6-4FB4-A7AB-75BC0270E2A2}" srcOrd="0" destOrd="0" presId="urn:microsoft.com/office/officeart/2005/8/layout/lProcess3"/>
    <dgm:cxn modelId="{A0736EB3-7CE0-4359-8B2B-F8B3556E1F96}" type="presParOf" srcId="{78C1EC23-5AC5-45BF-9F73-F8D2D53C0096}" destId="{8C364FE7-5EE7-4A6A-9711-A5BF891BDC0A}" srcOrd="1" destOrd="0" presId="urn:microsoft.com/office/officeart/2005/8/layout/lProcess3"/>
    <dgm:cxn modelId="{8EEB77A3-FEE4-4A86-BF35-018CC9A03644}" type="presParOf" srcId="{78C1EC23-5AC5-45BF-9F73-F8D2D53C0096}" destId="{EA939617-2190-4111-8369-A11BE7498E86}" srcOrd="2" destOrd="0" presId="urn:microsoft.com/office/officeart/2005/8/layout/lProcess3"/>
    <dgm:cxn modelId="{2D99F484-4063-4621-A37A-D25D3841980A}" type="presParOf" srcId="{78C1EC23-5AC5-45BF-9F73-F8D2D53C0096}" destId="{4FBB0D6C-98C1-4448-927A-F104D97FE935}" srcOrd="3" destOrd="0" presId="urn:microsoft.com/office/officeart/2005/8/layout/lProcess3"/>
    <dgm:cxn modelId="{702A4303-B214-4888-91DD-663810690041}" type="presParOf" srcId="{78C1EC23-5AC5-45BF-9F73-F8D2D53C0096}" destId="{155524E0-213D-40B4-9356-0FF57B2A92BD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8D1A059-B0AE-4F1A-A43D-C407968A419A}" type="doc">
      <dgm:prSet loTypeId="urn:microsoft.com/office/officeart/2008/layout/CircleAccentTimeline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F9BF1F-EB3C-48E7-A18D-50CCAE3031CD}">
      <dgm:prSet phldrT="[Текст]"/>
      <dgm:spPr/>
      <dgm:t>
        <a:bodyPr/>
        <a:lstStyle/>
        <a:p>
          <a:r>
            <a:rPr lang="ru-RU" dirty="0" smtClean="0"/>
            <a:t>Исковая давность</a:t>
          </a:r>
          <a:endParaRPr lang="ru-RU" dirty="0"/>
        </a:p>
      </dgm:t>
    </dgm:pt>
    <dgm:pt modelId="{693E3C2A-3B52-4CC9-BCE3-41AAD5E98F95}" type="parTrans" cxnId="{A442C501-8174-4DCF-849D-A90391D77BBE}">
      <dgm:prSet/>
      <dgm:spPr/>
      <dgm:t>
        <a:bodyPr/>
        <a:lstStyle/>
        <a:p>
          <a:endParaRPr lang="ru-RU"/>
        </a:p>
      </dgm:t>
    </dgm:pt>
    <dgm:pt modelId="{4D5FB831-C4B9-4758-B1A0-0623273D122C}" type="sibTrans" cxnId="{A442C501-8174-4DCF-849D-A90391D77BBE}">
      <dgm:prSet/>
      <dgm:spPr/>
      <dgm:t>
        <a:bodyPr/>
        <a:lstStyle/>
        <a:p>
          <a:endParaRPr lang="ru-RU"/>
        </a:p>
      </dgm:t>
    </dgm:pt>
    <dgm:pt modelId="{9EAD79E3-7F50-4878-9133-CCF994FB3535}">
      <dgm:prSet phldrT="[Текст]"/>
      <dgm:spPr/>
      <dgm:t>
        <a:bodyPr/>
        <a:lstStyle/>
        <a:p>
          <a:r>
            <a:rPr lang="ru-RU" dirty="0" smtClean="0"/>
            <a:t>По установлению Юстиниана </a:t>
          </a:r>
          <a:endParaRPr lang="ru-RU" dirty="0"/>
        </a:p>
      </dgm:t>
    </dgm:pt>
    <dgm:pt modelId="{15316A5D-031A-4AFB-8D7B-C4ED76CE92A7}" type="parTrans" cxnId="{83AEE9B7-4314-41FD-900D-65910D2BA825}">
      <dgm:prSet/>
      <dgm:spPr/>
      <dgm:t>
        <a:bodyPr/>
        <a:lstStyle/>
        <a:p>
          <a:endParaRPr lang="ru-RU"/>
        </a:p>
      </dgm:t>
    </dgm:pt>
    <dgm:pt modelId="{D41BE5D5-B326-480C-A2E3-4C1110CE2372}" type="sibTrans" cxnId="{83AEE9B7-4314-41FD-900D-65910D2BA825}">
      <dgm:prSet/>
      <dgm:spPr/>
      <dgm:t>
        <a:bodyPr/>
        <a:lstStyle/>
        <a:p>
          <a:endParaRPr lang="ru-RU"/>
        </a:p>
      </dgm:t>
    </dgm:pt>
    <dgm:pt modelId="{2A3569E9-5A08-4212-A9DA-D91A63E67CAF}">
      <dgm:prSet phldrT="[Текст]"/>
      <dgm:spPr/>
      <dgm:t>
        <a:bodyPr/>
        <a:lstStyle/>
        <a:p>
          <a:r>
            <a:rPr lang="ru-RU" dirty="0" smtClean="0"/>
            <a:t>30 лет</a:t>
          </a:r>
          <a:endParaRPr lang="ru-RU" dirty="0"/>
        </a:p>
      </dgm:t>
    </dgm:pt>
    <dgm:pt modelId="{C4FC78E7-4F14-405E-8022-A7FE014B390B}" type="parTrans" cxnId="{96075F24-3615-4A77-AE27-58800D39E4F9}">
      <dgm:prSet/>
      <dgm:spPr/>
      <dgm:t>
        <a:bodyPr/>
        <a:lstStyle/>
        <a:p>
          <a:endParaRPr lang="ru-RU"/>
        </a:p>
      </dgm:t>
    </dgm:pt>
    <dgm:pt modelId="{35F5333D-1CBF-475A-8509-1D8B03E69E2B}" type="sibTrans" cxnId="{96075F24-3615-4A77-AE27-58800D39E4F9}">
      <dgm:prSet/>
      <dgm:spPr/>
      <dgm:t>
        <a:bodyPr/>
        <a:lstStyle/>
        <a:p>
          <a:endParaRPr lang="ru-RU"/>
        </a:p>
      </dgm:t>
    </dgm:pt>
    <dgm:pt modelId="{77AF559F-1164-484A-B037-CB6F21109D6B}">
      <dgm:prSet phldrT="[Текст]"/>
      <dgm:spPr/>
      <dgm:t>
        <a:bodyPr/>
        <a:lstStyle/>
        <a:p>
          <a:r>
            <a:rPr lang="ru-RU" dirty="0" smtClean="0"/>
            <a:t>Приостанавливается</a:t>
          </a:r>
          <a:endParaRPr lang="ru-RU" dirty="0"/>
        </a:p>
      </dgm:t>
    </dgm:pt>
    <dgm:pt modelId="{C30BCC37-12B1-46AB-96A9-B92732DAF1A4}" type="parTrans" cxnId="{17E6A5CB-F0FC-4CBC-A084-55425A988111}">
      <dgm:prSet/>
      <dgm:spPr/>
      <dgm:t>
        <a:bodyPr/>
        <a:lstStyle/>
        <a:p>
          <a:endParaRPr lang="ru-RU"/>
        </a:p>
      </dgm:t>
    </dgm:pt>
    <dgm:pt modelId="{3D24C36F-485C-49DF-8406-113030711E52}" type="sibTrans" cxnId="{17E6A5CB-F0FC-4CBC-A084-55425A988111}">
      <dgm:prSet/>
      <dgm:spPr/>
      <dgm:t>
        <a:bodyPr/>
        <a:lstStyle/>
        <a:p>
          <a:endParaRPr lang="ru-RU"/>
        </a:p>
      </dgm:t>
    </dgm:pt>
    <dgm:pt modelId="{EFB50444-A694-45CC-8C83-FA5C89057CD8}">
      <dgm:prSet phldrT="[Текст]"/>
      <dgm:spPr/>
      <dgm:t>
        <a:bodyPr/>
        <a:lstStyle/>
        <a:p>
          <a:r>
            <a:rPr lang="ru-RU" dirty="0" smtClean="0"/>
            <a:t>На время, в течение которого существовали препятствия для предъявления иска</a:t>
          </a:r>
          <a:endParaRPr lang="ru-RU" dirty="0"/>
        </a:p>
      </dgm:t>
    </dgm:pt>
    <dgm:pt modelId="{889445E6-5B68-46F4-B67D-B85AAD133108}" type="parTrans" cxnId="{967A87F2-0AAD-4E74-83CE-180E629DDE24}">
      <dgm:prSet/>
      <dgm:spPr/>
      <dgm:t>
        <a:bodyPr/>
        <a:lstStyle/>
        <a:p>
          <a:endParaRPr lang="ru-RU"/>
        </a:p>
      </dgm:t>
    </dgm:pt>
    <dgm:pt modelId="{8CBF555B-6E5B-47BF-9C23-714C9472F0E9}" type="sibTrans" cxnId="{967A87F2-0AAD-4E74-83CE-180E629DDE24}">
      <dgm:prSet/>
      <dgm:spPr/>
      <dgm:t>
        <a:bodyPr/>
        <a:lstStyle/>
        <a:p>
          <a:endParaRPr lang="ru-RU"/>
        </a:p>
      </dgm:t>
    </dgm:pt>
    <dgm:pt modelId="{F077DADF-D4AB-4AE9-9C6F-098576C19C85}">
      <dgm:prSet phldrT="[Текст]"/>
      <dgm:spPr/>
      <dgm:t>
        <a:bodyPr/>
        <a:lstStyle/>
        <a:p>
          <a:r>
            <a:rPr lang="ru-RU" dirty="0" smtClean="0"/>
            <a:t>Прерывается</a:t>
          </a:r>
          <a:endParaRPr lang="ru-RU" dirty="0"/>
        </a:p>
      </dgm:t>
    </dgm:pt>
    <dgm:pt modelId="{CBB70AAF-4EF4-4176-8272-B6ED3C17BF31}" type="parTrans" cxnId="{49068CB1-4B69-440A-BAD6-EA966D389F6D}">
      <dgm:prSet/>
      <dgm:spPr/>
      <dgm:t>
        <a:bodyPr/>
        <a:lstStyle/>
        <a:p>
          <a:endParaRPr lang="ru-RU"/>
        </a:p>
      </dgm:t>
    </dgm:pt>
    <dgm:pt modelId="{F9BBBDDE-AEEA-461C-A622-FD9668A821C5}" type="sibTrans" cxnId="{49068CB1-4B69-440A-BAD6-EA966D389F6D}">
      <dgm:prSet/>
      <dgm:spPr/>
      <dgm:t>
        <a:bodyPr/>
        <a:lstStyle/>
        <a:p>
          <a:endParaRPr lang="ru-RU"/>
        </a:p>
      </dgm:t>
    </dgm:pt>
    <dgm:pt modelId="{9E007426-3025-4919-B683-58BA9F25574B}">
      <dgm:prSet phldrT="[Текст]"/>
      <dgm:spPr/>
      <dgm:t>
        <a:bodyPr/>
        <a:lstStyle/>
        <a:p>
          <a:r>
            <a:rPr lang="ru-RU" dirty="0" smtClean="0"/>
            <a:t>При признание требования обязанным лицом</a:t>
          </a:r>
          <a:endParaRPr lang="ru-RU" dirty="0"/>
        </a:p>
      </dgm:t>
    </dgm:pt>
    <dgm:pt modelId="{38325107-9D40-4AC8-B7DB-46444DBAC8B3}" type="parTrans" cxnId="{503E059E-3DC6-47A1-8603-973C4E55DA9C}">
      <dgm:prSet/>
      <dgm:spPr/>
      <dgm:t>
        <a:bodyPr/>
        <a:lstStyle/>
        <a:p>
          <a:endParaRPr lang="ru-RU"/>
        </a:p>
      </dgm:t>
    </dgm:pt>
    <dgm:pt modelId="{404C7B82-BF31-465C-B6BD-908EF1EFEFF0}" type="sibTrans" cxnId="{503E059E-3DC6-47A1-8603-973C4E55DA9C}">
      <dgm:prSet/>
      <dgm:spPr/>
      <dgm:t>
        <a:bodyPr/>
        <a:lstStyle/>
        <a:p>
          <a:endParaRPr lang="ru-RU"/>
        </a:p>
      </dgm:t>
    </dgm:pt>
    <dgm:pt modelId="{5EDBC6F4-6DFD-4B48-951A-5B6200B8DA25}" type="pres">
      <dgm:prSet presAssocID="{78D1A059-B0AE-4F1A-A43D-C407968A419A}" presName="Name0" presStyleCnt="0">
        <dgm:presLayoutVars>
          <dgm:dir/>
        </dgm:presLayoutVars>
      </dgm:prSet>
      <dgm:spPr/>
      <dgm:t>
        <a:bodyPr/>
        <a:lstStyle/>
        <a:p>
          <a:endParaRPr lang="ru-RU"/>
        </a:p>
      </dgm:t>
    </dgm:pt>
    <dgm:pt modelId="{2DC62A3B-518F-4330-AAA8-CF6CD3E304F3}" type="pres">
      <dgm:prSet presAssocID="{15F9BF1F-EB3C-48E7-A18D-50CCAE3031CD}" presName="parComposite" presStyleCnt="0"/>
      <dgm:spPr/>
    </dgm:pt>
    <dgm:pt modelId="{D6F43942-8595-4BAE-B5DB-315346B2ABBE}" type="pres">
      <dgm:prSet presAssocID="{15F9BF1F-EB3C-48E7-A18D-50CCAE3031CD}" presName="parBigCircle" presStyleLbl="node0" presStyleIdx="0" presStyleCnt="3"/>
      <dgm:spPr/>
    </dgm:pt>
    <dgm:pt modelId="{1C05EF61-B5DA-4ADF-BDB1-9DA22B956E58}" type="pres">
      <dgm:prSet presAssocID="{15F9BF1F-EB3C-48E7-A18D-50CCAE3031CD}" presName="parTx" presStyleLbl="revTx" presStyleIdx="0" presStyleCnt="11"/>
      <dgm:spPr/>
      <dgm:t>
        <a:bodyPr/>
        <a:lstStyle/>
        <a:p>
          <a:endParaRPr lang="ru-RU"/>
        </a:p>
      </dgm:t>
    </dgm:pt>
    <dgm:pt modelId="{619DFB4D-30C5-4ADB-A293-F75EF1C121A0}" type="pres">
      <dgm:prSet presAssocID="{15F9BF1F-EB3C-48E7-A18D-50CCAE3031CD}" presName="bSpace" presStyleCnt="0"/>
      <dgm:spPr/>
    </dgm:pt>
    <dgm:pt modelId="{E4CEF3F6-5A24-4458-94D3-16ECB422A05B}" type="pres">
      <dgm:prSet presAssocID="{15F9BF1F-EB3C-48E7-A18D-50CCAE3031CD}" presName="parBackupNorm" presStyleCnt="0"/>
      <dgm:spPr/>
    </dgm:pt>
    <dgm:pt modelId="{16482A7D-890B-4016-8B3B-D869DE55AD5C}" type="pres">
      <dgm:prSet presAssocID="{4D5FB831-C4B9-4758-B1A0-0623273D122C}" presName="parSpace" presStyleCnt="0"/>
      <dgm:spPr/>
    </dgm:pt>
    <dgm:pt modelId="{0E2BCD3F-B571-4385-AF5F-B2D94597A72B}" type="pres">
      <dgm:prSet presAssocID="{9EAD79E3-7F50-4878-9133-CCF994FB3535}" presName="desBackupLeftNorm" presStyleCnt="0"/>
      <dgm:spPr/>
    </dgm:pt>
    <dgm:pt modelId="{CEEDD86A-5219-4D42-BBF2-8171C2A26339}" type="pres">
      <dgm:prSet presAssocID="{9EAD79E3-7F50-4878-9133-CCF994FB3535}" presName="desComposite" presStyleCnt="0"/>
      <dgm:spPr/>
    </dgm:pt>
    <dgm:pt modelId="{CDB7D70A-3362-41F9-AC20-314882AEA086}" type="pres">
      <dgm:prSet presAssocID="{9EAD79E3-7F50-4878-9133-CCF994FB3535}" presName="desCircle" presStyleLbl="node1" presStyleIdx="0" presStyleCnt="4"/>
      <dgm:spPr/>
    </dgm:pt>
    <dgm:pt modelId="{B543990D-3D56-4FF1-AFED-12582BA2B2DC}" type="pres">
      <dgm:prSet presAssocID="{9EAD79E3-7F50-4878-9133-CCF994FB3535}" presName="chTx" presStyleLbl="revTx" presStyleIdx="1" presStyleCnt="11"/>
      <dgm:spPr/>
      <dgm:t>
        <a:bodyPr/>
        <a:lstStyle/>
        <a:p>
          <a:endParaRPr lang="ru-RU"/>
        </a:p>
      </dgm:t>
    </dgm:pt>
    <dgm:pt modelId="{B8883FFF-E1B8-4224-8EBB-2ECA1ED50158}" type="pres">
      <dgm:prSet presAssocID="{9EAD79E3-7F50-4878-9133-CCF994FB3535}" presName="desTx" presStyleLbl="revTx" presStyleIdx="2" presStyleCnt="11">
        <dgm:presLayoutVars>
          <dgm:bulletEnabled val="1"/>
        </dgm:presLayoutVars>
      </dgm:prSet>
      <dgm:spPr/>
    </dgm:pt>
    <dgm:pt modelId="{E0CFF914-D7F8-4BB2-9519-719AF71E9F64}" type="pres">
      <dgm:prSet presAssocID="{9EAD79E3-7F50-4878-9133-CCF994FB3535}" presName="desBackupRightNorm" presStyleCnt="0"/>
      <dgm:spPr/>
    </dgm:pt>
    <dgm:pt modelId="{3910D642-8E11-431F-A1EC-548FD86BC8BC}" type="pres">
      <dgm:prSet presAssocID="{D41BE5D5-B326-480C-A2E3-4C1110CE2372}" presName="desSpace" presStyleCnt="0"/>
      <dgm:spPr/>
    </dgm:pt>
    <dgm:pt modelId="{1EC444AD-DB2E-43F5-8E4A-4A31C115A1B1}" type="pres">
      <dgm:prSet presAssocID="{2A3569E9-5A08-4212-A9DA-D91A63E67CAF}" presName="desBackupLeftNorm" presStyleCnt="0"/>
      <dgm:spPr/>
    </dgm:pt>
    <dgm:pt modelId="{21A4D65C-D1B4-4727-8FD9-8B40020FF2A6}" type="pres">
      <dgm:prSet presAssocID="{2A3569E9-5A08-4212-A9DA-D91A63E67CAF}" presName="desComposite" presStyleCnt="0"/>
      <dgm:spPr/>
    </dgm:pt>
    <dgm:pt modelId="{E4A230E2-4BE9-4DD1-B4F3-28699CA24526}" type="pres">
      <dgm:prSet presAssocID="{2A3569E9-5A08-4212-A9DA-D91A63E67CAF}" presName="desCircle" presStyleLbl="node1" presStyleIdx="1" presStyleCnt="4"/>
      <dgm:spPr/>
    </dgm:pt>
    <dgm:pt modelId="{9C9B631A-90FA-44A6-AE9F-21CCCC5F695B}" type="pres">
      <dgm:prSet presAssocID="{2A3569E9-5A08-4212-A9DA-D91A63E67CAF}" presName="chTx" presStyleLbl="revTx" presStyleIdx="3" presStyleCnt="11"/>
      <dgm:spPr/>
      <dgm:t>
        <a:bodyPr/>
        <a:lstStyle/>
        <a:p>
          <a:endParaRPr lang="ru-RU"/>
        </a:p>
      </dgm:t>
    </dgm:pt>
    <dgm:pt modelId="{BF916F49-EF09-497D-9E19-6837BE91A048}" type="pres">
      <dgm:prSet presAssocID="{2A3569E9-5A08-4212-A9DA-D91A63E67CAF}" presName="desTx" presStyleLbl="revTx" presStyleIdx="4" presStyleCnt="11">
        <dgm:presLayoutVars>
          <dgm:bulletEnabled val="1"/>
        </dgm:presLayoutVars>
      </dgm:prSet>
      <dgm:spPr/>
    </dgm:pt>
    <dgm:pt modelId="{00B4A686-C9D5-4AC9-8963-800AF28E5750}" type="pres">
      <dgm:prSet presAssocID="{2A3569E9-5A08-4212-A9DA-D91A63E67CAF}" presName="desBackupRightNorm" presStyleCnt="0"/>
      <dgm:spPr/>
    </dgm:pt>
    <dgm:pt modelId="{54ADBAB6-EC73-44EA-8EEE-49FBF8D337C6}" type="pres">
      <dgm:prSet presAssocID="{35F5333D-1CBF-475A-8509-1D8B03E69E2B}" presName="desSpace" presStyleCnt="0"/>
      <dgm:spPr/>
    </dgm:pt>
    <dgm:pt modelId="{9FF2F2A7-5234-4651-BDF7-04001F2D87BE}" type="pres">
      <dgm:prSet presAssocID="{77AF559F-1164-484A-B037-CB6F21109D6B}" presName="parComposite" presStyleCnt="0"/>
      <dgm:spPr/>
    </dgm:pt>
    <dgm:pt modelId="{C34FF3A0-9E87-4A71-AA47-993DD3694587}" type="pres">
      <dgm:prSet presAssocID="{77AF559F-1164-484A-B037-CB6F21109D6B}" presName="parBigCircle" presStyleLbl="node0" presStyleIdx="1" presStyleCnt="3"/>
      <dgm:spPr/>
    </dgm:pt>
    <dgm:pt modelId="{78406D72-6BF5-4E0B-877C-61D2555D808F}" type="pres">
      <dgm:prSet presAssocID="{77AF559F-1164-484A-B037-CB6F21109D6B}" presName="parTx" presStyleLbl="revTx" presStyleIdx="5" presStyleCnt="11"/>
      <dgm:spPr/>
      <dgm:t>
        <a:bodyPr/>
        <a:lstStyle/>
        <a:p>
          <a:endParaRPr lang="ru-RU"/>
        </a:p>
      </dgm:t>
    </dgm:pt>
    <dgm:pt modelId="{C99DE147-7735-4FA1-A241-FA5BF2065E02}" type="pres">
      <dgm:prSet presAssocID="{77AF559F-1164-484A-B037-CB6F21109D6B}" presName="bSpace" presStyleCnt="0"/>
      <dgm:spPr/>
    </dgm:pt>
    <dgm:pt modelId="{13752D33-C21C-4F9B-A581-88BD1B89B6B3}" type="pres">
      <dgm:prSet presAssocID="{77AF559F-1164-484A-B037-CB6F21109D6B}" presName="parBackupNorm" presStyleCnt="0"/>
      <dgm:spPr/>
    </dgm:pt>
    <dgm:pt modelId="{90A88B5A-DFBA-486D-BB0A-42593D3A6FED}" type="pres">
      <dgm:prSet presAssocID="{3D24C36F-485C-49DF-8406-113030711E52}" presName="parSpace" presStyleCnt="0"/>
      <dgm:spPr/>
    </dgm:pt>
    <dgm:pt modelId="{50DD0A0B-1473-48D3-8D33-DCAA74CA06FC}" type="pres">
      <dgm:prSet presAssocID="{EFB50444-A694-45CC-8C83-FA5C89057CD8}" presName="desBackupLeftNorm" presStyleCnt="0"/>
      <dgm:spPr/>
    </dgm:pt>
    <dgm:pt modelId="{6171336A-A77A-4AD0-B0C1-69B49594CA50}" type="pres">
      <dgm:prSet presAssocID="{EFB50444-A694-45CC-8C83-FA5C89057CD8}" presName="desComposite" presStyleCnt="0"/>
      <dgm:spPr/>
    </dgm:pt>
    <dgm:pt modelId="{2C323108-B530-46E8-B628-E4919222F696}" type="pres">
      <dgm:prSet presAssocID="{EFB50444-A694-45CC-8C83-FA5C89057CD8}" presName="desCircle" presStyleLbl="node1" presStyleIdx="2" presStyleCnt="4"/>
      <dgm:spPr/>
    </dgm:pt>
    <dgm:pt modelId="{66A5E8F0-6E54-460D-8464-EF92ECD17BB1}" type="pres">
      <dgm:prSet presAssocID="{EFB50444-A694-45CC-8C83-FA5C89057CD8}" presName="chTx" presStyleLbl="revTx" presStyleIdx="6" presStyleCnt="11"/>
      <dgm:spPr/>
      <dgm:t>
        <a:bodyPr/>
        <a:lstStyle/>
        <a:p>
          <a:endParaRPr lang="ru-RU"/>
        </a:p>
      </dgm:t>
    </dgm:pt>
    <dgm:pt modelId="{A28C0700-05F3-4E94-9AAB-FD0B880E15D8}" type="pres">
      <dgm:prSet presAssocID="{EFB50444-A694-45CC-8C83-FA5C89057CD8}" presName="desTx" presStyleLbl="revTx" presStyleIdx="7" presStyleCnt="11">
        <dgm:presLayoutVars>
          <dgm:bulletEnabled val="1"/>
        </dgm:presLayoutVars>
      </dgm:prSet>
      <dgm:spPr/>
    </dgm:pt>
    <dgm:pt modelId="{ED7EB123-63CC-4244-97B2-2DBEA0085BDC}" type="pres">
      <dgm:prSet presAssocID="{EFB50444-A694-45CC-8C83-FA5C89057CD8}" presName="desBackupRightNorm" presStyleCnt="0"/>
      <dgm:spPr/>
    </dgm:pt>
    <dgm:pt modelId="{BE6FB75E-3A5B-467D-9783-29A08CA4D225}" type="pres">
      <dgm:prSet presAssocID="{8CBF555B-6E5B-47BF-9C23-714C9472F0E9}" presName="desSpace" presStyleCnt="0"/>
      <dgm:spPr/>
    </dgm:pt>
    <dgm:pt modelId="{71888B07-2580-47DA-8791-792B753BC5D0}" type="pres">
      <dgm:prSet presAssocID="{F077DADF-D4AB-4AE9-9C6F-098576C19C85}" presName="parComposite" presStyleCnt="0"/>
      <dgm:spPr/>
    </dgm:pt>
    <dgm:pt modelId="{22EB0ECD-3028-422B-8CD0-ABAFE3B98AAF}" type="pres">
      <dgm:prSet presAssocID="{F077DADF-D4AB-4AE9-9C6F-098576C19C85}" presName="parBigCircle" presStyleLbl="node0" presStyleIdx="2" presStyleCnt="3"/>
      <dgm:spPr/>
    </dgm:pt>
    <dgm:pt modelId="{67EAB6BA-2C96-4068-B15D-62BE75890E48}" type="pres">
      <dgm:prSet presAssocID="{F077DADF-D4AB-4AE9-9C6F-098576C19C85}" presName="parTx" presStyleLbl="revTx" presStyleIdx="8" presStyleCnt="11"/>
      <dgm:spPr/>
      <dgm:t>
        <a:bodyPr/>
        <a:lstStyle/>
        <a:p>
          <a:endParaRPr lang="ru-RU"/>
        </a:p>
      </dgm:t>
    </dgm:pt>
    <dgm:pt modelId="{2DF89A8E-9F10-48A9-9BDD-F7A651E199C6}" type="pres">
      <dgm:prSet presAssocID="{F077DADF-D4AB-4AE9-9C6F-098576C19C85}" presName="bSpace" presStyleCnt="0"/>
      <dgm:spPr/>
    </dgm:pt>
    <dgm:pt modelId="{97CC6C51-C57B-4EED-9FEE-1867DF8C9419}" type="pres">
      <dgm:prSet presAssocID="{F077DADF-D4AB-4AE9-9C6F-098576C19C85}" presName="parBackupNorm" presStyleCnt="0"/>
      <dgm:spPr/>
    </dgm:pt>
    <dgm:pt modelId="{B67BE837-A04C-41D1-A72B-6B503B8F8A88}" type="pres">
      <dgm:prSet presAssocID="{F9BBBDDE-AEEA-461C-A622-FD9668A821C5}" presName="parSpace" presStyleCnt="0"/>
      <dgm:spPr/>
    </dgm:pt>
    <dgm:pt modelId="{162BFE1E-47E9-4540-89C1-DF715E9787E1}" type="pres">
      <dgm:prSet presAssocID="{9E007426-3025-4919-B683-58BA9F25574B}" presName="desBackupLeftNorm" presStyleCnt="0"/>
      <dgm:spPr/>
    </dgm:pt>
    <dgm:pt modelId="{E7EDE293-8AEA-4361-AB82-8C6551223DD0}" type="pres">
      <dgm:prSet presAssocID="{9E007426-3025-4919-B683-58BA9F25574B}" presName="desComposite" presStyleCnt="0"/>
      <dgm:spPr/>
    </dgm:pt>
    <dgm:pt modelId="{ECB67B8A-7C7F-47C8-A6F0-FFEF04041B93}" type="pres">
      <dgm:prSet presAssocID="{9E007426-3025-4919-B683-58BA9F25574B}" presName="desCircle" presStyleLbl="node1" presStyleIdx="3" presStyleCnt="4"/>
      <dgm:spPr/>
    </dgm:pt>
    <dgm:pt modelId="{9C8C42E5-D222-4D6D-A062-A61879E67288}" type="pres">
      <dgm:prSet presAssocID="{9E007426-3025-4919-B683-58BA9F25574B}" presName="chTx" presStyleLbl="revTx" presStyleIdx="9" presStyleCnt="11"/>
      <dgm:spPr/>
      <dgm:t>
        <a:bodyPr/>
        <a:lstStyle/>
        <a:p>
          <a:endParaRPr lang="ru-RU"/>
        </a:p>
      </dgm:t>
    </dgm:pt>
    <dgm:pt modelId="{F78B902B-0B72-4D1F-8811-06E2FDD88667}" type="pres">
      <dgm:prSet presAssocID="{9E007426-3025-4919-B683-58BA9F25574B}" presName="desTx" presStyleLbl="revTx" presStyleIdx="10" presStyleCnt="11">
        <dgm:presLayoutVars>
          <dgm:bulletEnabled val="1"/>
        </dgm:presLayoutVars>
      </dgm:prSet>
      <dgm:spPr/>
    </dgm:pt>
    <dgm:pt modelId="{FC48C0C6-1893-4A70-A459-21B01A7CD18A}" type="pres">
      <dgm:prSet presAssocID="{9E007426-3025-4919-B683-58BA9F25574B}" presName="desBackupRightNorm" presStyleCnt="0"/>
      <dgm:spPr/>
    </dgm:pt>
    <dgm:pt modelId="{161A6125-F607-457B-A582-D87DED558085}" type="pres">
      <dgm:prSet presAssocID="{404C7B82-BF31-465C-B6BD-908EF1EFEFF0}" presName="desSpace" presStyleCnt="0"/>
      <dgm:spPr/>
    </dgm:pt>
  </dgm:ptLst>
  <dgm:cxnLst>
    <dgm:cxn modelId="{5B655F41-E989-45E6-B566-B25DDBDA0154}" type="presOf" srcId="{9EAD79E3-7F50-4878-9133-CCF994FB3535}" destId="{B543990D-3D56-4FF1-AFED-12582BA2B2DC}" srcOrd="0" destOrd="0" presId="urn:microsoft.com/office/officeart/2008/layout/CircleAccentTimeline"/>
    <dgm:cxn modelId="{17E6A5CB-F0FC-4CBC-A084-55425A988111}" srcId="{78D1A059-B0AE-4F1A-A43D-C407968A419A}" destId="{77AF559F-1164-484A-B037-CB6F21109D6B}" srcOrd="1" destOrd="0" parTransId="{C30BCC37-12B1-46AB-96A9-B92732DAF1A4}" sibTransId="{3D24C36F-485C-49DF-8406-113030711E52}"/>
    <dgm:cxn modelId="{83AEE9B7-4314-41FD-900D-65910D2BA825}" srcId="{15F9BF1F-EB3C-48E7-A18D-50CCAE3031CD}" destId="{9EAD79E3-7F50-4878-9133-CCF994FB3535}" srcOrd="0" destOrd="0" parTransId="{15316A5D-031A-4AFB-8D7B-C4ED76CE92A7}" sibTransId="{D41BE5D5-B326-480C-A2E3-4C1110CE2372}"/>
    <dgm:cxn modelId="{503E059E-3DC6-47A1-8603-973C4E55DA9C}" srcId="{F077DADF-D4AB-4AE9-9C6F-098576C19C85}" destId="{9E007426-3025-4919-B683-58BA9F25574B}" srcOrd="0" destOrd="0" parTransId="{38325107-9D40-4AC8-B7DB-46444DBAC8B3}" sibTransId="{404C7B82-BF31-465C-B6BD-908EF1EFEFF0}"/>
    <dgm:cxn modelId="{49068CB1-4B69-440A-BAD6-EA966D389F6D}" srcId="{78D1A059-B0AE-4F1A-A43D-C407968A419A}" destId="{F077DADF-D4AB-4AE9-9C6F-098576C19C85}" srcOrd="2" destOrd="0" parTransId="{CBB70AAF-4EF4-4176-8272-B6ED3C17BF31}" sibTransId="{F9BBBDDE-AEEA-461C-A622-FD9668A821C5}"/>
    <dgm:cxn modelId="{967A87F2-0AAD-4E74-83CE-180E629DDE24}" srcId="{77AF559F-1164-484A-B037-CB6F21109D6B}" destId="{EFB50444-A694-45CC-8C83-FA5C89057CD8}" srcOrd="0" destOrd="0" parTransId="{889445E6-5B68-46F4-B67D-B85AAD133108}" sibTransId="{8CBF555B-6E5B-47BF-9C23-714C9472F0E9}"/>
    <dgm:cxn modelId="{81CDD74A-6FE4-400E-A370-FD9642E0F70C}" type="presOf" srcId="{F077DADF-D4AB-4AE9-9C6F-098576C19C85}" destId="{67EAB6BA-2C96-4068-B15D-62BE75890E48}" srcOrd="0" destOrd="0" presId="urn:microsoft.com/office/officeart/2008/layout/CircleAccentTimeline"/>
    <dgm:cxn modelId="{A64557DB-2D3F-4ABA-AE69-7B039B2F9252}" type="presOf" srcId="{77AF559F-1164-484A-B037-CB6F21109D6B}" destId="{78406D72-6BF5-4E0B-877C-61D2555D808F}" srcOrd="0" destOrd="0" presId="urn:microsoft.com/office/officeart/2008/layout/CircleAccentTimeline"/>
    <dgm:cxn modelId="{DE69938B-E431-41BA-BB92-0F1CCF9D9E9B}" type="presOf" srcId="{2A3569E9-5A08-4212-A9DA-D91A63E67CAF}" destId="{9C9B631A-90FA-44A6-AE9F-21CCCC5F695B}" srcOrd="0" destOrd="0" presId="urn:microsoft.com/office/officeart/2008/layout/CircleAccentTimeline"/>
    <dgm:cxn modelId="{96075F24-3615-4A77-AE27-58800D39E4F9}" srcId="{15F9BF1F-EB3C-48E7-A18D-50CCAE3031CD}" destId="{2A3569E9-5A08-4212-A9DA-D91A63E67CAF}" srcOrd="1" destOrd="0" parTransId="{C4FC78E7-4F14-405E-8022-A7FE014B390B}" sibTransId="{35F5333D-1CBF-475A-8509-1D8B03E69E2B}"/>
    <dgm:cxn modelId="{2D0F1FD4-A6AC-4F1F-BFEE-76ED9496E771}" type="presOf" srcId="{78D1A059-B0AE-4F1A-A43D-C407968A419A}" destId="{5EDBC6F4-6DFD-4B48-951A-5B6200B8DA25}" srcOrd="0" destOrd="0" presId="urn:microsoft.com/office/officeart/2008/layout/CircleAccentTimeline"/>
    <dgm:cxn modelId="{F36C6B2D-CB92-4428-9DC4-C11AFE4B62BA}" type="presOf" srcId="{15F9BF1F-EB3C-48E7-A18D-50CCAE3031CD}" destId="{1C05EF61-B5DA-4ADF-BDB1-9DA22B956E58}" srcOrd="0" destOrd="0" presId="urn:microsoft.com/office/officeart/2008/layout/CircleAccentTimeline"/>
    <dgm:cxn modelId="{3CFA9FE0-4B8F-4F93-BE3C-C90A35427E3A}" type="presOf" srcId="{9E007426-3025-4919-B683-58BA9F25574B}" destId="{9C8C42E5-D222-4D6D-A062-A61879E67288}" srcOrd="0" destOrd="0" presId="urn:microsoft.com/office/officeart/2008/layout/CircleAccentTimeline"/>
    <dgm:cxn modelId="{A442C501-8174-4DCF-849D-A90391D77BBE}" srcId="{78D1A059-B0AE-4F1A-A43D-C407968A419A}" destId="{15F9BF1F-EB3C-48E7-A18D-50CCAE3031CD}" srcOrd="0" destOrd="0" parTransId="{693E3C2A-3B52-4CC9-BCE3-41AAD5E98F95}" sibTransId="{4D5FB831-C4B9-4758-B1A0-0623273D122C}"/>
    <dgm:cxn modelId="{CECBBF94-7A84-4A47-927E-34EB91F8F3A1}" type="presOf" srcId="{EFB50444-A694-45CC-8C83-FA5C89057CD8}" destId="{66A5E8F0-6E54-460D-8464-EF92ECD17BB1}" srcOrd="0" destOrd="0" presId="urn:microsoft.com/office/officeart/2008/layout/CircleAccentTimeline"/>
    <dgm:cxn modelId="{DA846831-893B-490D-8881-F80535B7B770}" type="presParOf" srcId="{5EDBC6F4-6DFD-4B48-951A-5B6200B8DA25}" destId="{2DC62A3B-518F-4330-AAA8-CF6CD3E304F3}" srcOrd="0" destOrd="0" presId="urn:microsoft.com/office/officeart/2008/layout/CircleAccentTimeline"/>
    <dgm:cxn modelId="{27B7229E-E41A-4B8D-8DD7-F5ECFD3FDEBA}" type="presParOf" srcId="{2DC62A3B-518F-4330-AAA8-CF6CD3E304F3}" destId="{D6F43942-8595-4BAE-B5DB-315346B2ABBE}" srcOrd="0" destOrd="0" presId="urn:microsoft.com/office/officeart/2008/layout/CircleAccentTimeline"/>
    <dgm:cxn modelId="{8AA21590-C2C7-436F-B846-F35AC11B7DE0}" type="presParOf" srcId="{2DC62A3B-518F-4330-AAA8-CF6CD3E304F3}" destId="{1C05EF61-B5DA-4ADF-BDB1-9DA22B956E58}" srcOrd="1" destOrd="0" presId="urn:microsoft.com/office/officeart/2008/layout/CircleAccentTimeline"/>
    <dgm:cxn modelId="{D7FDB534-D073-4DFC-9F06-E04158007183}" type="presParOf" srcId="{2DC62A3B-518F-4330-AAA8-CF6CD3E304F3}" destId="{619DFB4D-30C5-4ADB-A293-F75EF1C121A0}" srcOrd="2" destOrd="0" presId="urn:microsoft.com/office/officeart/2008/layout/CircleAccentTimeline"/>
    <dgm:cxn modelId="{7813D30F-E801-47FD-9AE0-03872AFAAFB5}" type="presParOf" srcId="{5EDBC6F4-6DFD-4B48-951A-5B6200B8DA25}" destId="{E4CEF3F6-5A24-4458-94D3-16ECB422A05B}" srcOrd="1" destOrd="0" presId="urn:microsoft.com/office/officeart/2008/layout/CircleAccentTimeline"/>
    <dgm:cxn modelId="{615BFDBB-4AAC-4CF8-BFB4-D3BCCCBC599D}" type="presParOf" srcId="{5EDBC6F4-6DFD-4B48-951A-5B6200B8DA25}" destId="{16482A7D-890B-4016-8B3B-D869DE55AD5C}" srcOrd="2" destOrd="0" presId="urn:microsoft.com/office/officeart/2008/layout/CircleAccentTimeline"/>
    <dgm:cxn modelId="{4263CE57-D641-4521-87B8-D570069FB1A5}" type="presParOf" srcId="{5EDBC6F4-6DFD-4B48-951A-5B6200B8DA25}" destId="{0E2BCD3F-B571-4385-AF5F-B2D94597A72B}" srcOrd="3" destOrd="0" presId="urn:microsoft.com/office/officeart/2008/layout/CircleAccentTimeline"/>
    <dgm:cxn modelId="{5E19EAE3-D5DD-4196-B27A-5FA2001658B0}" type="presParOf" srcId="{5EDBC6F4-6DFD-4B48-951A-5B6200B8DA25}" destId="{CEEDD86A-5219-4D42-BBF2-8171C2A26339}" srcOrd="4" destOrd="0" presId="urn:microsoft.com/office/officeart/2008/layout/CircleAccentTimeline"/>
    <dgm:cxn modelId="{07E64696-9956-4401-A24C-F66394643323}" type="presParOf" srcId="{CEEDD86A-5219-4D42-BBF2-8171C2A26339}" destId="{CDB7D70A-3362-41F9-AC20-314882AEA086}" srcOrd="0" destOrd="0" presId="urn:microsoft.com/office/officeart/2008/layout/CircleAccentTimeline"/>
    <dgm:cxn modelId="{020AF560-B699-4B02-B72A-FD39F1652DA3}" type="presParOf" srcId="{CEEDD86A-5219-4D42-BBF2-8171C2A26339}" destId="{B543990D-3D56-4FF1-AFED-12582BA2B2DC}" srcOrd="1" destOrd="0" presId="urn:microsoft.com/office/officeart/2008/layout/CircleAccentTimeline"/>
    <dgm:cxn modelId="{47E4E917-483B-4134-A429-E312972BEBEF}" type="presParOf" srcId="{CEEDD86A-5219-4D42-BBF2-8171C2A26339}" destId="{B8883FFF-E1B8-4224-8EBB-2ECA1ED50158}" srcOrd="2" destOrd="0" presId="urn:microsoft.com/office/officeart/2008/layout/CircleAccentTimeline"/>
    <dgm:cxn modelId="{BB2E6A7C-C66D-47B6-9F6B-36DD40D66F2B}" type="presParOf" srcId="{5EDBC6F4-6DFD-4B48-951A-5B6200B8DA25}" destId="{E0CFF914-D7F8-4BB2-9519-719AF71E9F64}" srcOrd="5" destOrd="0" presId="urn:microsoft.com/office/officeart/2008/layout/CircleAccentTimeline"/>
    <dgm:cxn modelId="{698AD11C-F0F5-4823-9C77-5B491512AC45}" type="presParOf" srcId="{5EDBC6F4-6DFD-4B48-951A-5B6200B8DA25}" destId="{3910D642-8E11-431F-A1EC-548FD86BC8BC}" srcOrd="6" destOrd="0" presId="urn:microsoft.com/office/officeart/2008/layout/CircleAccentTimeline"/>
    <dgm:cxn modelId="{18DEC77D-248F-49B1-9AC8-F1AA086D110A}" type="presParOf" srcId="{5EDBC6F4-6DFD-4B48-951A-5B6200B8DA25}" destId="{1EC444AD-DB2E-43F5-8E4A-4A31C115A1B1}" srcOrd="7" destOrd="0" presId="urn:microsoft.com/office/officeart/2008/layout/CircleAccentTimeline"/>
    <dgm:cxn modelId="{35ABB5CD-E3E1-49AA-B04B-BD29C1E38A37}" type="presParOf" srcId="{5EDBC6F4-6DFD-4B48-951A-5B6200B8DA25}" destId="{21A4D65C-D1B4-4727-8FD9-8B40020FF2A6}" srcOrd="8" destOrd="0" presId="urn:microsoft.com/office/officeart/2008/layout/CircleAccentTimeline"/>
    <dgm:cxn modelId="{B32F2176-4E05-4BB7-9501-8AA929B6AC61}" type="presParOf" srcId="{21A4D65C-D1B4-4727-8FD9-8B40020FF2A6}" destId="{E4A230E2-4BE9-4DD1-B4F3-28699CA24526}" srcOrd="0" destOrd="0" presId="urn:microsoft.com/office/officeart/2008/layout/CircleAccentTimeline"/>
    <dgm:cxn modelId="{5695A9F6-AA00-4711-BFFF-F54449947E4D}" type="presParOf" srcId="{21A4D65C-D1B4-4727-8FD9-8B40020FF2A6}" destId="{9C9B631A-90FA-44A6-AE9F-21CCCC5F695B}" srcOrd="1" destOrd="0" presId="urn:microsoft.com/office/officeart/2008/layout/CircleAccentTimeline"/>
    <dgm:cxn modelId="{4B795CCA-7966-4AD9-AD25-F6356BDD631D}" type="presParOf" srcId="{21A4D65C-D1B4-4727-8FD9-8B40020FF2A6}" destId="{BF916F49-EF09-497D-9E19-6837BE91A048}" srcOrd="2" destOrd="0" presId="urn:microsoft.com/office/officeart/2008/layout/CircleAccentTimeline"/>
    <dgm:cxn modelId="{4945CE67-5939-44F2-AEF9-D7C700DCBAD1}" type="presParOf" srcId="{5EDBC6F4-6DFD-4B48-951A-5B6200B8DA25}" destId="{00B4A686-C9D5-4AC9-8963-800AF28E5750}" srcOrd="9" destOrd="0" presId="urn:microsoft.com/office/officeart/2008/layout/CircleAccentTimeline"/>
    <dgm:cxn modelId="{2978C2E8-D48C-4B27-8B26-733953519620}" type="presParOf" srcId="{5EDBC6F4-6DFD-4B48-951A-5B6200B8DA25}" destId="{54ADBAB6-EC73-44EA-8EEE-49FBF8D337C6}" srcOrd="10" destOrd="0" presId="urn:microsoft.com/office/officeart/2008/layout/CircleAccentTimeline"/>
    <dgm:cxn modelId="{A208E284-4992-4324-A2F7-F78459F6FB8B}" type="presParOf" srcId="{5EDBC6F4-6DFD-4B48-951A-5B6200B8DA25}" destId="{9FF2F2A7-5234-4651-BDF7-04001F2D87BE}" srcOrd="11" destOrd="0" presId="urn:microsoft.com/office/officeart/2008/layout/CircleAccentTimeline"/>
    <dgm:cxn modelId="{8FD9CBBB-C6C7-473A-98CB-3F6841BC7647}" type="presParOf" srcId="{9FF2F2A7-5234-4651-BDF7-04001F2D87BE}" destId="{C34FF3A0-9E87-4A71-AA47-993DD3694587}" srcOrd="0" destOrd="0" presId="urn:microsoft.com/office/officeart/2008/layout/CircleAccentTimeline"/>
    <dgm:cxn modelId="{109DF277-DB56-4759-BE26-CA1F03F67CB2}" type="presParOf" srcId="{9FF2F2A7-5234-4651-BDF7-04001F2D87BE}" destId="{78406D72-6BF5-4E0B-877C-61D2555D808F}" srcOrd="1" destOrd="0" presId="urn:microsoft.com/office/officeart/2008/layout/CircleAccentTimeline"/>
    <dgm:cxn modelId="{28983125-3916-4AB1-B6C1-C638A9C6F0E5}" type="presParOf" srcId="{9FF2F2A7-5234-4651-BDF7-04001F2D87BE}" destId="{C99DE147-7735-4FA1-A241-FA5BF2065E02}" srcOrd="2" destOrd="0" presId="urn:microsoft.com/office/officeart/2008/layout/CircleAccentTimeline"/>
    <dgm:cxn modelId="{C50FABE0-C751-4035-A933-5CE4DA32C438}" type="presParOf" srcId="{5EDBC6F4-6DFD-4B48-951A-5B6200B8DA25}" destId="{13752D33-C21C-4F9B-A581-88BD1B89B6B3}" srcOrd="12" destOrd="0" presId="urn:microsoft.com/office/officeart/2008/layout/CircleAccentTimeline"/>
    <dgm:cxn modelId="{B06CE804-F682-46A4-8412-B65524BD7371}" type="presParOf" srcId="{5EDBC6F4-6DFD-4B48-951A-5B6200B8DA25}" destId="{90A88B5A-DFBA-486D-BB0A-42593D3A6FED}" srcOrd="13" destOrd="0" presId="urn:microsoft.com/office/officeart/2008/layout/CircleAccentTimeline"/>
    <dgm:cxn modelId="{E37807F7-F803-4A64-BE61-F50B8DB52626}" type="presParOf" srcId="{5EDBC6F4-6DFD-4B48-951A-5B6200B8DA25}" destId="{50DD0A0B-1473-48D3-8D33-DCAA74CA06FC}" srcOrd="14" destOrd="0" presId="urn:microsoft.com/office/officeart/2008/layout/CircleAccentTimeline"/>
    <dgm:cxn modelId="{DB6D8833-D52A-4B8E-8398-8B91C16B40C8}" type="presParOf" srcId="{5EDBC6F4-6DFD-4B48-951A-5B6200B8DA25}" destId="{6171336A-A77A-4AD0-B0C1-69B49594CA50}" srcOrd="15" destOrd="0" presId="urn:microsoft.com/office/officeart/2008/layout/CircleAccentTimeline"/>
    <dgm:cxn modelId="{F0BAA893-6AAC-4971-B582-EA6B904BB75C}" type="presParOf" srcId="{6171336A-A77A-4AD0-B0C1-69B49594CA50}" destId="{2C323108-B530-46E8-B628-E4919222F696}" srcOrd="0" destOrd="0" presId="urn:microsoft.com/office/officeart/2008/layout/CircleAccentTimeline"/>
    <dgm:cxn modelId="{E25A5E0A-AD49-4466-9D8C-D8E8B1B337BD}" type="presParOf" srcId="{6171336A-A77A-4AD0-B0C1-69B49594CA50}" destId="{66A5E8F0-6E54-460D-8464-EF92ECD17BB1}" srcOrd="1" destOrd="0" presId="urn:microsoft.com/office/officeart/2008/layout/CircleAccentTimeline"/>
    <dgm:cxn modelId="{9BC81B41-2B18-43BB-BE1D-C764EC2D52D3}" type="presParOf" srcId="{6171336A-A77A-4AD0-B0C1-69B49594CA50}" destId="{A28C0700-05F3-4E94-9AAB-FD0B880E15D8}" srcOrd="2" destOrd="0" presId="urn:microsoft.com/office/officeart/2008/layout/CircleAccentTimeline"/>
    <dgm:cxn modelId="{73EF8932-2E89-4E92-A4C0-9D706CF24F1D}" type="presParOf" srcId="{5EDBC6F4-6DFD-4B48-951A-5B6200B8DA25}" destId="{ED7EB123-63CC-4244-97B2-2DBEA0085BDC}" srcOrd="16" destOrd="0" presId="urn:microsoft.com/office/officeart/2008/layout/CircleAccentTimeline"/>
    <dgm:cxn modelId="{6E32B529-CB9A-4C0C-91DB-F67EFF88B105}" type="presParOf" srcId="{5EDBC6F4-6DFD-4B48-951A-5B6200B8DA25}" destId="{BE6FB75E-3A5B-467D-9783-29A08CA4D225}" srcOrd="17" destOrd="0" presId="urn:microsoft.com/office/officeart/2008/layout/CircleAccentTimeline"/>
    <dgm:cxn modelId="{05504C56-A154-4246-B468-147623AE2563}" type="presParOf" srcId="{5EDBC6F4-6DFD-4B48-951A-5B6200B8DA25}" destId="{71888B07-2580-47DA-8791-792B753BC5D0}" srcOrd="18" destOrd="0" presId="urn:microsoft.com/office/officeart/2008/layout/CircleAccentTimeline"/>
    <dgm:cxn modelId="{B9351784-17B5-44BB-AD98-39F57FBF4186}" type="presParOf" srcId="{71888B07-2580-47DA-8791-792B753BC5D0}" destId="{22EB0ECD-3028-422B-8CD0-ABAFE3B98AAF}" srcOrd="0" destOrd="0" presId="urn:microsoft.com/office/officeart/2008/layout/CircleAccentTimeline"/>
    <dgm:cxn modelId="{D305F0AB-83A9-4D36-8D41-C2640FD9A149}" type="presParOf" srcId="{71888B07-2580-47DA-8791-792B753BC5D0}" destId="{67EAB6BA-2C96-4068-B15D-62BE75890E48}" srcOrd="1" destOrd="0" presId="urn:microsoft.com/office/officeart/2008/layout/CircleAccentTimeline"/>
    <dgm:cxn modelId="{FD175FF4-DD6B-4D97-AC5E-6C8DDC817175}" type="presParOf" srcId="{71888B07-2580-47DA-8791-792B753BC5D0}" destId="{2DF89A8E-9F10-48A9-9BDD-F7A651E199C6}" srcOrd="2" destOrd="0" presId="urn:microsoft.com/office/officeart/2008/layout/CircleAccentTimeline"/>
    <dgm:cxn modelId="{3C683780-ECAE-4F1D-97F6-766F02214C87}" type="presParOf" srcId="{5EDBC6F4-6DFD-4B48-951A-5B6200B8DA25}" destId="{97CC6C51-C57B-4EED-9FEE-1867DF8C9419}" srcOrd="19" destOrd="0" presId="urn:microsoft.com/office/officeart/2008/layout/CircleAccentTimeline"/>
    <dgm:cxn modelId="{62BB90E4-D9C0-49A0-B24E-14E09B70F664}" type="presParOf" srcId="{5EDBC6F4-6DFD-4B48-951A-5B6200B8DA25}" destId="{B67BE837-A04C-41D1-A72B-6B503B8F8A88}" srcOrd="20" destOrd="0" presId="urn:microsoft.com/office/officeart/2008/layout/CircleAccentTimeline"/>
    <dgm:cxn modelId="{47E1B51E-17A9-404D-B6DC-DB270C03B367}" type="presParOf" srcId="{5EDBC6F4-6DFD-4B48-951A-5B6200B8DA25}" destId="{162BFE1E-47E9-4540-89C1-DF715E9787E1}" srcOrd="21" destOrd="0" presId="urn:microsoft.com/office/officeart/2008/layout/CircleAccentTimeline"/>
    <dgm:cxn modelId="{2DAE918E-77A0-49E9-8E4D-D20B6DDB84A2}" type="presParOf" srcId="{5EDBC6F4-6DFD-4B48-951A-5B6200B8DA25}" destId="{E7EDE293-8AEA-4361-AB82-8C6551223DD0}" srcOrd="22" destOrd="0" presId="urn:microsoft.com/office/officeart/2008/layout/CircleAccentTimeline"/>
    <dgm:cxn modelId="{D7CF7842-3423-4E07-88BC-6A5DAC09A980}" type="presParOf" srcId="{E7EDE293-8AEA-4361-AB82-8C6551223DD0}" destId="{ECB67B8A-7C7F-47C8-A6F0-FFEF04041B93}" srcOrd="0" destOrd="0" presId="urn:microsoft.com/office/officeart/2008/layout/CircleAccentTimeline"/>
    <dgm:cxn modelId="{ED114A58-798F-4EA8-851E-D7E79F34D92D}" type="presParOf" srcId="{E7EDE293-8AEA-4361-AB82-8C6551223DD0}" destId="{9C8C42E5-D222-4D6D-A062-A61879E67288}" srcOrd="1" destOrd="0" presId="urn:microsoft.com/office/officeart/2008/layout/CircleAccentTimeline"/>
    <dgm:cxn modelId="{43E4D105-7EBA-4617-99E6-573A54F6E9BA}" type="presParOf" srcId="{E7EDE293-8AEA-4361-AB82-8C6551223DD0}" destId="{F78B902B-0B72-4D1F-8811-06E2FDD88667}" srcOrd="2" destOrd="0" presId="urn:microsoft.com/office/officeart/2008/layout/CircleAccentTimeline"/>
    <dgm:cxn modelId="{7516E330-DF99-48F6-96BB-D42D8C6D6E1C}" type="presParOf" srcId="{5EDBC6F4-6DFD-4B48-951A-5B6200B8DA25}" destId="{FC48C0C6-1893-4A70-A459-21B01A7CD18A}" srcOrd="23" destOrd="0" presId="urn:microsoft.com/office/officeart/2008/layout/CircleAccentTimeline"/>
    <dgm:cxn modelId="{1E8E98C3-2C9F-4348-8C74-83EDEB1465D2}" type="presParOf" srcId="{5EDBC6F4-6DFD-4B48-951A-5B6200B8DA25}" destId="{161A6125-F607-457B-A582-D87DED558085}" srcOrd="24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BEF6E9-2423-4582-9ACB-26B61B5EE757}">
      <dsp:nvSpPr>
        <dsp:cNvPr id="0" name=""/>
        <dsp:cNvSpPr/>
      </dsp:nvSpPr>
      <dsp:spPr>
        <a:xfrm>
          <a:off x="491891" y="823425"/>
          <a:ext cx="4064820" cy="4064820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использование </a:t>
          </a:r>
          <a:r>
            <a:rPr lang="ru-RU" sz="1400" kern="1200" dirty="0" smtClean="0"/>
            <a:t>(осуществление)</a:t>
          </a:r>
          <a:endParaRPr lang="ru-RU" sz="1400" kern="1200" dirty="0"/>
        </a:p>
      </dsp:txBody>
      <dsp:txXfrm>
        <a:off x="2701895" y="1573481"/>
        <a:ext cx="1379135" cy="1354940"/>
      </dsp:txXfrm>
    </dsp:sp>
    <dsp:sp modelId="{30444DA4-9AC5-4DF4-94A2-39496FEEC642}">
      <dsp:nvSpPr>
        <dsp:cNvPr id="0" name=""/>
        <dsp:cNvSpPr/>
      </dsp:nvSpPr>
      <dsp:spPr>
        <a:xfrm>
          <a:off x="282359" y="944402"/>
          <a:ext cx="4064820" cy="4064820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исполнение</a:t>
          </a:r>
          <a:endParaRPr lang="ru-RU" sz="1800" kern="1200" dirty="0"/>
        </a:p>
      </dsp:txBody>
      <dsp:txXfrm>
        <a:off x="1395346" y="3509110"/>
        <a:ext cx="1838847" cy="1258158"/>
      </dsp:txXfrm>
    </dsp:sp>
    <dsp:sp modelId="{789A0025-93B2-41F5-A1E2-7AE7E21F1E80}">
      <dsp:nvSpPr>
        <dsp:cNvPr id="0" name=""/>
        <dsp:cNvSpPr/>
      </dsp:nvSpPr>
      <dsp:spPr>
        <a:xfrm>
          <a:off x="282359" y="944402"/>
          <a:ext cx="4064820" cy="4064820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7625" cap="flat" cmpd="dbl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соблюдение</a:t>
          </a:r>
          <a:endParaRPr lang="ru-RU" sz="1800" kern="1200" dirty="0"/>
        </a:p>
      </dsp:txBody>
      <dsp:txXfrm>
        <a:off x="717876" y="1742849"/>
        <a:ext cx="1379135" cy="13549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40B1E4-A4EB-46A5-B8F5-2D796676C7E5}">
      <dsp:nvSpPr>
        <dsp:cNvPr id="0" name=""/>
        <dsp:cNvSpPr/>
      </dsp:nvSpPr>
      <dsp:spPr>
        <a:xfrm>
          <a:off x="0" y="23267"/>
          <a:ext cx="3888432" cy="6616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Соблюдение</a:t>
          </a:r>
          <a:endParaRPr lang="ru-RU" sz="2900" kern="1200" dirty="0"/>
        </a:p>
      </dsp:txBody>
      <dsp:txXfrm>
        <a:off x="32298" y="55565"/>
        <a:ext cx="3823836" cy="597039"/>
      </dsp:txXfrm>
    </dsp:sp>
    <dsp:sp modelId="{2E8ECE14-7B19-44C4-8AEE-09DCE736F63B}">
      <dsp:nvSpPr>
        <dsp:cNvPr id="0" name=""/>
        <dsp:cNvSpPr/>
      </dsp:nvSpPr>
      <dsp:spPr>
        <a:xfrm>
          <a:off x="0" y="684902"/>
          <a:ext cx="388843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58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запрет</a:t>
          </a:r>
          <a:endParaRPr lang="ru-RU" sz="2300" kern="1200" dirty="0"/>
        </a:p>
      </dsp:txBody>
      <dsp:txXfrm>
        <a:off x="0" y="684902"/>
        <a:ext cx="3888432" cy="480240"/>
      </dsp:txXfrm>
    </dsp:sp>
    <dsp:sp modelId="{31F83456-2D25-4CB6-8111-AA93FF6CF014}">
      <dsp:nvSpPr>
        <dsp:cNvPr id="0" name=""/>
        <dsp:cNvSpPr/>
      </dsp:nvSpPr>
      <dsp:spPr>
        <a:xfrm>
          <a:off x="0" y="1165142"/>
          <a:ext cx="3888432" cy="6616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Исполнение</a:t>
          </a:r>
          <a:endParaRPr lang="ru-RU" sz="2900" kern="1200" dirty="0"/>
        </a:p>
      </dsp:txBody>
      <dsp:txXfrm>
        <a:off x="32298" y="1197440"/>
        <a:ext cx="3823836" cy="597039"/>
      </dsp:txXfrm>
    </dsp:sp>
    <dsp:sp modelId="{CE81E75F-E6C1-409E-8403-2538562B8F7A}">
      <dsp:nvSpPr>
        <dsp:cNvPr id="0" name=""/>
        <dsp:cNvSpPr/>
      </dsp:nvSpPr>
      <dsp:spPr>
        <a:xfrm>
          <a:off x="0" y="1826777"/>
          <a:ext cx="388843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58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обязанность</a:t>
          </a:r>
          <a:endParaRPr lang="ru-RU" sz="2300" kern="1200" dirty="0"/>
        </a:p>
      </dsp:txBody>
      <dsp:txXfrm>
        <a:off x="0" y="1826777"/>
        <a:ext cx="3888432" cy="480240"/>
      </dsp:txXfrm>
    </dsp:sp>
    <dsp:sp modelId="{2451D604-8D60-4009-8BF7-0F77DCC7A372}">
      <dsp:nvSpPr>
        <dsp:cNvPr id="0" name=""/>
        <dsp:cNvSpPr/>
      </dsp:nvSpPr>
      <dsp:spPr>
        <a:xfrm>
          <a:off x="0" y="2307017"/>
          <a:ext cx="3888432" cy="6616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Использование</a:t>
          </a:r>
          <a:endParaRPr lang="ru-RU" sz="2900" kern="1200" dirty="0"/>
        </a:p>
      </dsp:txBody>
      <dsp:txXfrm>
        <a:off x="32298" y="2339315"/>
        <a:ext cx="3823836" cy="597039"/>
      </dsp:txXfrm>
    </dsp:sp>
    <dsp:sp modelId="{60BC671C-D5CB-4C37-BA3C-CBE896C2166A}">
      <dsp:nvSpPr>
        <dsp:cNvPr id="0" name=""/>
        <dsp:cNvSpPr/>
      </dsp:nvSpPr>
      <dsp:spPr>
        <a:xfrm>
          <a:off x="0" y="2968652"/>
          <a:ext cx="3888432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458" tIns="36830" rIns="206248" bIns="3683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300" kern="1200" dirty="0" smtClean="0"/>
            <a:t>право</a:t>
          </a:r>
          <a:endParaRPr lang="ru-RU" sz="2300" kern="1200" dirty="0"/>
        </a:p>
      </dsp:txBody>
      <dsp:txXfrm>
        <a:off x="0" y="2968652"/>
        <a:ext cx="3888432" cy="480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0650A0-585F-4A1D-9928-98AA402BB5A8}">
      <dsp:nvSpPr>
        <dsp:cNvPr id="0" name=""/>
        <dsp:cNvSpPr/>
      </dsp:nvSpPr>
      <dsp:spPr>
        <a:xfrm rot="5400000">
          <a:off x="1406562" y="692533"/>
          <a:ext cx="1194994" cy="19884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F7471-BB77-4079-8869-0B4E040A9EA8}">
      <dsp:nvSpPr>
        <dsp:cNvPr id="0" name=""/>
        <dsp:cNvSpPr/>
      </dsp:nvSpPr>
      <dsp:spPr>
        <a:xfrm>
          <a:off x="1207088" y="1286649"/>
          <a:ext cx="1795177" cy="157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Нарушение права</a:t>
          </a:r>
          <a:endParaRPr lang="ru-RU" sz="1700" kern="1200" dirty="0"/>
        </a:p>
      </dsp:txBody>
      <dsp:txXfrm>
        <a:off x="1207088" y="1286649"/>
        <a:ext cx="1795177" cy="1573578"/>
      </dsp:txXfrm>
    </dsp:sp>
    <dsp:sp modelId="{10053FA1-CC25-40F5-BBF5-7B3637589F77}">
      <dsp:nvSpPr>
        <dsp:cNvPr id="0" name=""/>
        <dsp:cNvSpPr/>
      </dsp:nvSpPr>
      <dsp:spPr>
        <a:xfrm>
          <a:off x="2663553" y="546141"/>
          <a:ext cx="338712" cy="33871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9357C9-C0EC-484E-9540-97B37DB610CF}">
      <dsp:nvSpPr>
        <dsp:cNvPr id="0" name=""/>
        <dsp:cNvSpPr/>
      </dsp:nvSpPr>
      <dsp:spPr>
        <a:xfrm rot="5400000">
          <a:off x="3604210" y="148722"/>
          <a:ext cx="1194994" cy="19884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145F75-2A50-46C7-9FA5-B9B6CECD0C00}">
      <dsp:nvSpPr>
        <dsp:cNvPr id="0" name=""/>
        <dsp:cNvSpPr/>
      </dsp:nvSpPr>
      <dsp:spPr>
        <a:xfrm>
          <a:off x="3404736" y="742838"/>
          <a:ext cx="1795177" cy="157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Правозащитный механизм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 dirty="0" smtClean="0"/>
        </a:p>
      </dsp:txBody>
      <dsp:txXfrm>
        <a:off x="3404736" y="742838"/>
        <a:ext cx="1795177" cy="1573578"/>
      </dsp:txXfrm>
    </dsp:sp>
    <dsp:sp modelId="{BAC567E9-CAA7-454D-9CA4-897D68CF6B63}">
      <dsp:nvSpPr>
        <dsp:cNvPr id="0" name=""/>
        <dsp:cNvSpPr/>
      </dsp:nvSpPr>
      <dsp:spPr>
        <a:xfrm>
          <a:off x="4861201" y="2331"/>
          <a:ext cx="338712" cy="338712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025A5E-5BCA-4F43-9049-F6D015E2A6A4}">
      <dsp:nvSpPr>
        <dsp:cNvPr id="0" name=""/>
        <dsp:cNvSpPr/>
      </dsp:nvSpPr>
      <dsp:spPr>
        <a:xfrm rot="5400000">
          <a:off x="5801858" y="-395087"/>
          <a:ext cx="1194994" cy="198844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78704-2FB4-4FC1-888E-1F8F3819B9B9}">
      <dsp:nvSpPr>
        <dsp:cNvPr id="0" name=""/>
        <dsp:cNvSpPr/>
      </dsp:nvSpPr>
      <dsp:spPr>
        <a:xfrm>
          <a:off x="5602384" y="199028"/>
          <a:ext cx="1795177" cy="157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Пресечение нарушающих действий и восстановление права</a:t>
          </a:r>
          <a:endParaRPr lang="ru-RU" sz="1700" kern="1200" dirty="0"/>
        </a:p>
      </dsp:txBody>
      <dsp:txXfrm>
        <a:off x="5602384" y="199028"/>
        <a:ext cx="1795177" cy="15735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15DADE-07C8-4BEA-8367-69FCE28785D0}">
      <dsp:nvSpPr>
        <dsp:cNvPr id="0" name=""/>
        <dsp:cNvSpPr/>
      </dsp:nvSpPr>
      <dsp:spPr>
        <a:xfrm rot="5400000">
          <a:off x="4857170" y="-1615486"/>
          <a:ext cx="1719723" cy="5380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Направлен на установление и защиту прав частных лиц</a:t>
          </a:r>
          <a:endParaRPr lang="ru-RU" sz="3000" kern="1200" dirty="0"/>
        </a:p>
      </dsp:txBody>
      <dsp:txXfrm rot="-5400000">
        <a:off x="3026664" y="298970"/>
        <a:ext cx="5296786" cy="1551823"/>
      </dsp:txXfrm>
    </dsp:sp>
    <dsp:sp modelId="{D39055EE-2146-4ABC-A353-161A60C41A05}">
      <dsp:nvSpPr>
        <dsp:cNvPr id="0" name=""/>
        <dsp:cNvSpPr/>
      </dsp:nvSpPr>
      <dsp:spPr>
        <a:xfrm>
          <a:off x="0" y="53"/>
          <a:ext cx="3026664" cy="2149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«гражданский процесс»</a:t>
          </a:r>
          <a:endParaRPr lang="ru-RU" sz="3200" kern="1200" dirty="0"/>
        </a:p>
      </dsp:txBody>
      <dsp:txXfrm>
        <a:off x="104937" y="104990"/>
        <a:ext cx="2816790" cy="1939780"/>
      </dsp:txXfrm>
    </dsp:sp>
    <dsp:sp modelId="{1E416A51-64F0-4975-9881-3BCA89A6FDE8}">
      <dsp:nvSpPr>
        <dsp:cNvPr id="0" name=""/>
        <dsp:cNvSpPr/>
      </dsp:nvSpPr>
      <dsp:spPr>
        <a:xfrm rot="5400000">
          <a:off x="4857170" y="641650"/>
          <a:ext cx="1719723" cy="53807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/>
            <a:t>Направлен на установление деяний, наносящих вред всему обществу</a:t>
          </a:r>
          <a:endParaRPr lang="ru-RU" sz="3000" kern="1200" dirty="0"/>
        </a:p>
      </dsp:txBody>
      <dsp:txXfrm rot="-5400000">
        <a:off x="3026664" y="2556106"/>
        <a:ext cx="5296786" cy="1551823"/>
      </dsp:txXfrm>
    </dsp:sp>
    <dsp:sp modelId="{F3CA7085-8069-42BF-AFD9-CCCF23F383AB}">
      <dsp:nvSpPr>
        <dsp:cNvPr id="0" name=""/>
        <dsp:cNvSpPr/>
      </dsp:nvSpPr>
      <dsp:spPr>
        <a:xfrm>
          <a:off x="0" y="2257191"/>
          <a:ext cx="3026664" cy="21496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«уголовный процесс»</a:t>
          </a:r>
          <a:endParaRPr lang="ru-RU" sz="3200" kern="1200" dirty="0"/>
        </a:p>
      </dsp:txBody>
      <dsp:txXfrm>
        <a:off x="104937" y="2362128"/>
        <a:ext cx="2816790" cy="19397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150D2-FA83-4D4B-8793-D510582AA47C}">
      <dsp:nvSpPr>
        <dsp:cNvPr id="0" name=""/>
        <dsp:cNvSpPr/>
      </dsp:nvSpPr>
      <dsp:spPr>
        <a:xfrm rot="21300000">
          <a:off x="117613" y="1423143"/>
          <a:ext cx="8172172" cy="714972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7FB910-5C45-42EC-88F0-3113324C8469}">
      <dsp:nvSpPr>
        <dsp:cNvPr id="0" name=""/>
        <dsp:cNvSpPr/>
      </dsp:nvSpPr>
      <dsp:spPr>
        <a:xfrm>
          <a:off x="1008888" y="178062"/>
          <a:ext cx="2522220" cy="1424503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DC0F2-1BFC-4296-B3A7-9AB4D503E8A2}">
      <dsp:nvSpPr>
        <dsp:cNvPr id="0" name=""/>
        <dsp:cNvSpPr/>
      </dsp:nvSpPr>
      <dsp:spPr>
        <a:xfrm>
          <a:off x="4455922" y="0"/>
          <a:ext cx="2690368" cy="149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Современный человек:</a:t>
          </a:r>
          <a:r>
            <a:rPr lang="ru-RU" sz="1800" kern="1200" dirty="0" smtClean="0"/>
            <a:t> «У меня есть право, следовательно – есть иск для того, чтобы его защитить»</a:t>
          </a:r>
          <a:endParaRPr lang="ru-RU" sz="1800" kern="1200" dirty="0"/>
        </a:p>
      </dsp:txBody>
      <dsp:txXfrm>
        <a:off x="4455922" y="0"/>
        <a:ext cx="2690368" cy="1495728"/>
      </dsp:txXfrm>
    </dsp:sp>
    <dsp:sp modelId="{D2CBF705-7A66-4E65-815D-BDF653686E93}">
      <dsp:nvSpPr>
        <dsp:cNvPr id="0" name=""/>
        <dsp:cNvSpPr/>
      </dsp:nvSpPr>
      <dsp:spPr>
        <a:xfrm>
          <a:off x="4876291" y="1958692"/>
          <a:ext cx="2522220" cy="1424503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707D2-6432-4BBF-A583-699CB0B9EEBF}">
      <dsp:nvSpPr>
        <dsp:cNvPr id="0" name=""/>
        <dsp:cNvSpPr/>
      </dsp:nvSpPr>
      <dsp:spPr>
        <a:xfrm>
          <a:off x="1261110" y="2065530"/>
          <a:ext cx="2690368" cy="14957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Римлянин: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«У меня есть иск (</a:t>
          </a:r>
          <a:r>
            <a:rPr lang="en-US" sz="1800" kern="1200" dirty="0" err="1" smtClean="0"/>
            <a:t>actio</a:t>
          </a:r>
          <a:r>
            <a:rPr lang="en-US" sz="1800" kern="1200" dirty="0" smtClean="0"/>
            <a:t>)</a:t>
          </a:r>
          <a:r>
            <a:rPr lang="ru-RU" sz="1800" kern="1200" dirty="0" smtClean="0"/>
            <a:t>»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(формирование права из казуса!)</a:t>
          </a:r>
        </a:p>
      </dsp:txBody>
      <dsp:txXfrm>
        <a:off x="1261110" y="2065530"/>
        <a:ext cx="2690368" cy="14957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DF3B3-5E92-4B1B-973F-9CE20509FA6F}">
      <dsp:nvSpPr>
        <dsp:cNvPr id="0" name=""/>
        <dsp:cNvSpPr/>
      </dsp:nvSpPr>
      <dsp:spPr>
        <a:xfrm rot="16200000">
          <a:off x="880" y="1692"/>
          <a:ext cx="4101070" cy="410107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«тот, кто притязает на то, что он защищает свое нарушенное право» - ИСТЕЦ</a:t>
          </a:r>
          <a:endParaRPr lang="ru-RU" sz="2500" kern="1200" dirty="0"/>
        </a:p>
      </dsp:txBody>
      <dsp:txXfrm rot="5400000">
        <a:off x="880" y="1026959"/>
        <a:ext cx="3383383" cy="2050535"/>
      </dsp:txXfrm>
    </dsp:sp>
    <dsp:sp modelId="{5958938A-7488-4D61-BC62-B685137D8368}">
      <dsp:nvSpPr>
        <dsp:cNvPr id="0" name=""/>
        <dsp:cNvSpPr/>
      </dsp:nvSpPr>
      <dsp:spPr>
        <a:xfrm rot="5400000">
          <a:off x="4305449" y="1692"/>
          <a:ext cx="4101070" cy="4101070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«тот, кого вызывают в суд» - ОТВЕТЧИК</a:t>
          </a:r>
          <a:endParaRPr lang="ru-RU" sz="2500" kern="1200" dirty="0"/>
        </a:p>
      </dsp:txBody>
      <dsp:txXfrm rot="-5400000">
        <a:off x="5023136" y="1026960"/>
        <a:ext cx="3383383" cy="205053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6FF318-3C0A-4447-BD08-56A067DF87B1}">
      <dsp:nvSpPr>
        <dsp:cNvPr id="0" name=""/>
        <dsp:cNvSpPr/>
      </dsp:nvSpPr>
      <dsp:spPr>
        <a:xfrm>
          <a:off x="150897" y="704"/>
          <a:ext cx="3358230" cy="13432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Самозащита ≠</a:t>
          </a:r>
          <a:r>
            <a:rPr lang="en-US" sz="1800" kern="1200" dirty="0" smtClean="0"/>
            <a:t> </a:t>
          </a:r>
          <a:r>
            <a:rPr lang="ru-RU" sz="1800" kern="1200" dirty="0" smtClean="0"/>
            <a:t>самоуправство</a:t>
          </a:r>
          <a:endParaRPr lang="ru-RU" sz="1800" kern="1200" dirty="0"/>
        </a:p>
      </dsp:txBody>
      <dsp:txXfrm>
        <a:off x="822543" y="704"/>
        <a:ext cx="2014938" cy="1343292"/>
      </dsp:txXfrm>
    </dsp:sp>
    <dsp:sp modelId="{7E1943A9-9326-4523-ADE9-4DBE853336B4}">
      <dsp:nvSpPr>
        <dsp:cNvPr id="0" name=""/>
        <dsp:cNvSpPr/>
      </dsp:nvSpPr>
      <dsp:spPr>
        <a:xfrm>
          <a:off x="3072558" y="114884"/>
          <a:ext cx="2787331" cy="11149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</a:t>
          </a:r>
          <a:r>
            <a:rPr lang="en-US" sz="1800" kern="1200" dirty="0" err="1" smtClean="0"/>
            <a:t>legis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actiones</a:t>
          </a:r>
          <a:r>
            <a:rPr lang="be-BY" sz="1800" kern="1200" dirty="0" smtClean="0"/>
            <a:t>» </a:t>
          </a:r>
          <a:r>
            <a:rPr lang="ru-RU" sz="1800" kern="1200" dirty="0" smtClean="0"/>
            <a:t>(«законные иски»)</a:t>
          </a:r>
          <a:endParaRPr lang="ru-RU" sz="1800" kern="1200" dirty="0"/>
        </a:p>
      </dsp:txBody>
      <dsp:txXfrm>
        <a:off x="3630024" y="114884"/>
        <a:ext cx="1672399" cy="1114932"/>
      </dsp:txXfrm>
    </dsp:sp>
    <dsp:sp modelId="{5BE6E408-70D4-4B9C-AD1C-3A37B39A5E73}">
      <dsp:nvSpPr>
        <dsp:cNvPr id="0" name=""/>
        <dsp:cNvSpPr/>
      </dsp:nvSpPr>
      <dsp:spPr>
        <a:xfrm>
          <a:off x="5469663" y="114884"/>
          <a:ext cx="2787331" cy="11149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Магистрат – посредник в споре сторон</a:t>
          </a:r>
          <a:endParaRPr lang="ru-RU" sz="1800" kern="1200" dirty="0"/>
        </a:p>
      </dsp:txBody>
      <dsp:txXfrm>
        <a:off x="6027129" y="114884"/>
        <a:ext cx="1672399" cy="1114932"/>
      </dsp:txXfrm>
    </dsp:sp>
    <dsp:sp modelId="{D799A558-43B5-44E0-9792-348DE21404B3}">
      <dsp:nvSpPr>
        <dsp:cNvPr id="0" name=""/>
        <dsp:cNvSpPr/>
      </dsp:nvSpPr>
      <dsp:spPr>
        <a:xfrm>
          <a:off x="150897" y="1532057"/>
          <a:ext cx="3358230" cy="13432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Защита, осуществляемая частным лицом</a:t>
          </a:r>
          <a:endParaRPr lang="ru-RU" sz="1800" kern="1200" dirty="0"/>
        </a:p>
      </dsp:txBody>
      <dsp:txXfrm>
        <a:off x="822543" y="1532057"/>
        <a:ext cx="2014938" cy="1343292"/>
      </dsp:txXfrm>
    </dsp:sp>
    <dsp:sp modelId="{22D7415B-1662-46AE-BFA3-546614DE107B}">
      <dsp:nvSpPr>
        <dsp:cNvPr id="0" name=""/>
        <dsp:cNvSpPr/>
      </dsp:nvSpPr>
      <dsp:spPr>
        <a:xfrm>
          <a:off x="3072558" y="1646237"/>
          <a:ext cx="2787331" cy="11149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</a:t>
          </a:r>
          <a:r>
            <a:rPr lang="en-US" sz="1800" kern="1200" dirty="0" smtClean="0"/>
            <a:t>per formulas</a:t>
          </a:r>
          <a:r>
            <a:rPr lang="be-BY" sz="1800" kern="1200" dirty="0" smtClean="0"/>
            <a:t>» (</a:t>
          </a:r>
          <a:r>
            <a:rPr lang="ru-RU" sz="1800" kern="1200" dirty="0" smtClean="0"/>
            <a:t>иски «по формуле»)</a:t>
          </a:r>
          <a:endParaRPr lang="ru-RU" sz="1800" kern="1200" dirty="0"/>
        </a:p>
      </dsp:txBody>
      <dsp:txXfrm>
        <a:off x="3630024" y="1646237"/>
        <a:ext cx="1672399" cy="1114932"/>
      </dsp:txXfrm>
    </dsp:sp>
    <dsp:sp modelId="{097CDEEE-B002-40E9-9265-52AA883910C6}">
      <dsp:nvSpPr>
        <dsp:cNvPr id="0" name=""/>
        <dsp:cNvSpPr/>
      </dsp:nvSpPr>
      <dsp:spPr>
        <a:xfrm>
          <a:off x="5469663" y="1646237"/>
          <a:ext cx="2787331" cy="11149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Магистрат сотрудничает со сторонами в споре и руководит процессом </a:t>
          </a:r>
          <a:endParaRPr lang="ru-RU" sz="1600" kern="1200" dirty="0"/>
        </a:p>
      </dsp:txBody>
      <dsp:txXfrm>
        <a:off x="6027129" y="1646237"/>
        <a:ext cx="1672399" cy="1114932"/>
      </dsp:txXfrm>
    </dsp:sp>
    <dsp:sp modelId="{530AEC68-9DB6-4FB4-A7AB-75BC0270E2A2}">
      <dsp:nvSpPr>
        <dsp:cNvPr id="0" name=""/>
        <dsp:cNvSpPr/>
      </dsp:nvSpPr>
      <dsp:spPr>
        <a:xfrm>
          <a:off x="150897" y="3063411"/>
          <a:ext cx="3358230" cy="134329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Защита, осуществляемая государственными органами</a:t>
          </a:r>
          <a:endParaRPr lang="ru-RU" sz="1800" kern="1200" dirty="0"/>
        </a:p>
      </dsp:txBody>
      <dsp:txXfrm>
        <a:off x="822543" y="3063411"/>
        <a:ext cx="2014938" cy="1343292"/>
      </dsp:txXfrm>
    </dsp:sp>
    <dsp:sp modelId="{EA939617-2190-4111-8369-A11BE7498E86}">
      <dsp:nvSpPr>
        <dsp:cNvPr id="0" name=""/>
        <dsp:cNvSpPr/>
      </dsp:nvSpPr>
      <dsp:spPr>
        <a:xfrm>
          <a:off x="3072558" y="3177590"/>
          <a:ext cx="2787331" cy="11149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«</a:t>
          </a:r>
          <a:r>
            <a:rPr lang="en-US" sz="1800" kern="1200" dirty="0" err="1" smtClean="0"/>
            <a:t>cognitiones</a:t>
          </a:r>
          <a:r>
            <a:rPr lang="en-US" sz="1800" kern="1200" dirty="0" smtClean="0"/>
            <a:t> extra </a:t>
          </a:r>
          <a:r>
            <a:rPr lang="en-US" sz="1800" kern="1200" dirty="0" err="1" smtClean="0"/>
            <a:t>ordinem</a:t>
          </a:r>
          <a:r>
            <a:rPr lang="ru-RU" sz="1800" kern="1200" dirty="0" smtClean="0"/>
            <a:t>»</a:t>
          </a:r>
          <a:r>
            <a:rPr lang="en-US" sz="1800" kern="1200" dirty="0" smtClean="0"/>
            <a:t> </a:t>
          </a:r>
          <a:r>
            <a:rPr lang="en-US" sz="1400" kern="1200" dirty="0" smtClean="0"/>
            <a:t>(</a:t>
          </a:r>
          <a:r>
            <a:rPr lang="be-BY" sz="1400" kern="1200" dirty="0" smtClean="0"/>
            <a:t>экстраорд</a:t>
          </a:r>
          <a:r>
            <a:rPr lang="ru-RU" sz="1400" kern="1200" dirty="0" smtClean="0"/>
            <a:t>и</a:t>
          </a:r>
          <a:r>
            <a:rPr lang="be-BY" sz="1400" kern="1200" dirty="0" smtClean="0"/>
            <a:t>нарные судопроизводства»)</a:t>
          </a:r>
          <a:endParaRPr lang="ru-RU" sz="1400" kern="1200" dirty="0"/>
        </a:p>
      </dsp:txBody>
      <dsp:txXfrm>
        <a:off x="3630024" y="3177590"/>
        <a:ext cx="1672399" cy="1114932"/>
      </dsp:txXfrm>
    </dsp:sp>
    <dsp:sp modelId="{155524E0-213D-40B4-9356-0FF57B2A92BD}">
      <dsp:nvSpPr>
        <dsp:cNvPr id="0" name=""/>
        <dsp:cNvSpPr/>
      </dsp:nvSpPr>
      <dsp:spPr>
        <a:xfrm>
          <a:off x="5469663" y="3177590"/>
          <a:ext cx="2787331" cy="111493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Процесс осуществляется магистратом</a:t>
          </a:r>
          <a:endParaRPr lang="ru-RU" sz="1800" kern="1200" dirty="0"/>
        </a:p>
      </dsp:txBody>
      <dsp:txXfrm>
        <a:off x="6027129" y="3177590"/>
        <a:ext cx="1672399" cy="11149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F43942-8595-4BAE-B5DB-315346B2ABBE}">
      <dsp:nvSpPr>
        <dsp:cNvPr id="0" name=""/>
        <dsp:cNvSpPr/>
      </dsp:nvSpPr>
      <dsp:spPr>
        <a:xfrm>
          <a:off x="2783" y="1724107"/>
          <a:ext cx="1003798" cy="100379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05EF61-B5DA-4ADF-BDB1-9DA22B956E58}">
      <dsp:nvSpPr>
        <dsp:cNvPr id="0" name=""/>
        <dsp:cNvSpPr/>
      </dsp:nvSpPr>
      <dsp:spPr>
        <a:xfrm rot="17700000">
          <a:off x="356476" y="905806"/>
          <a:ext cx="1247832" cy="60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Исковая давность</a:t>
          </a:r>
          <a:endParaRPr lang="ru-RU" sz="1000" kern="1200" dirty="0"/>
        </a:p>
      </dsp:txBody>
      <dsp:txXfrm>
        <a:off x="356476" y="905806"/>
        <a:ext cx="1247832" cy="601359"/>
      </dsp:txXfrm>
    </dsp:sp>
    <dsp:sp modelId="{CDB7D70A-3362-41F9-AC20-314882AEA086}">
      <dsp:nvSpPr>
        <dsp:cNvPr id="0" name=""/>
        <dsp:cNvSpPr/>
      </dsp:nvSpPr>
      <dsp:spPr>
        <a:xfrm>
          <a:off x="1082191" y="1965488"/>
          <a:ext cx="521034" cy="521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43990D-3D56-4FF1-AFED-12582BA2B2DC}">
      <dsp:nvSpPr>
        <dsp:cNvPr id="0" name=""/>
        <dsp:cNvSpPr/>
      </dsp:nvSpPr>
      <dsp:spPr>
        <a:xfrm rot="17700000">
          <a:off x="465096" y="2690687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0320" bIns="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По установлению Юстиниана </a:t>
          </a:r>
          <a:endParaRPr lang="ru-RU" sz="800" kern="1200" dirty="0"/>
        </a:p>
      </dsp:txBody>
      <dsp:txXfrm>
        <a:off x="465096" y="2690687"/>
        <a:ext cx="1079434" cy="520462"/>
      </dsp:txXfrm>
    </dsp:sp>
    <dsp:sp modelId="{B8883FFF-E1B8-4224-8EBB-2ECA1ED50158}">
      <dsp:nvSpPr>
        <dsp:cNvPr id="0" name=""/>
        <dsp:cNvSpPr/>
      </dsp:nvSpPr>
      <dsp:spPr>
        <a:xfrm rot="17700000">
          <a:off x="1140886" y="1240862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230E2-4BE9-4DD1-B4F3-28699CA24526}">
      <dsp:nvSpPr>
        <dsp:cNvPr id="0" name=""/>
        <dsp:cNvSpPr/>
      </dsp:nvSpPr>
      <dsp:spPr>
        <a:xfrm>
          <a:off x="1678755" y="1965488"/>
          <a:ext cx="521034" cy="521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9B631A-90FA-44A6-AE9F-21CCCC5F695B}">
      <dsp:nvSpPr>
        <dsp:cNvPr id="0" name=""/>
        <dsp:cNvSpPr/>
      </dsp:nvSpPr>
      <dsp:spPr>
        <a:xfrm rot="17700000">
          <a:off x="1061660" y="2690687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0320" bIns="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30 лет</a:t>
          </a:r>
          <a:endParaRPr lang="ru-RU" sz="800" kern="1200" dirty="0"/>
        </a:p>
      </dsp:txBody>
      <dsp:txXfrm>
        <a:off x="1061660" y="2690687"/>
        <a:ext cx="1079434" cy="520462"/>
      </dsp:txXfrm>
    </dsp:sp>
    <dsp:sp modelId="{BF916F49-EF09-497D-9E19-6837BE91A048}">
      <dsp:nvSpPr>
        <dsp:cNvPr id="0" name=""/>
        <dsp:cNvSpPr/>
      </dsp:nvSpPr>
      <dsp:spPr>
        <a:xfrm rot="17700000">
          <a:off x="1737450" y="1240862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4FF3A0-9E87-4A71-AA47-993DD3694587}">
      <dsp:nvSpPr>
        <dsp:cNvPr id="0" name=""/>
        <dsp:cNvSpPr/>
      </dsp:nvSpPr>
      <dsp:spPr>
        <a:xfrm>
          <a:off x="2275400" y="1724107"/>
          <a:ext cx="1003798" cy="100379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06D72-6BF5-4E0B-877C-61D2555D808F}">
      <dsp:nvSpPr>
        <dsp:cNvPr id="0" name=""/>
        <dsp:cNvSpPr/>
      </dsp:nvSpPr>
      <dsp:spPr>
        <a:xfrm rot="17700000">
          <a:off x="2629093" y="905806"/>
          <a:ext cx="1247832" cy="60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Приостанавливается</a:t>
          </a:r>
          <a:endParaRPr lang="ru-RU" sz="1000" kern="1200" dirty="0"/>
        </a:p>
      </dsp:txBody>
      <dsp:txXfrm>
        <a:off x="2629093" y="905806"/>
        <a:ext cx="1247832" cy="601359"/>
      </dsp:txXfrm>
    </dsp:sp>
    <dsp:sp modelId="{2C323108-B530-46E8-B628-E4919222F696}">
      <dsp:nvSpPr>
        <dsp:cNvPr id="0" name=""/>
        <dsp:cNvSpPr/>
      </dsp:nvSpPr>
      <dsp:spPr>
        <a:xfrm>
          <a:off x="3354807" y="1965488"/>
          <a:ext cx="521034" cy="521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5E8F0-6E54-460D-8464-EF92ECD17BB1}">
      <dsp:nvSpPr>
        <dsp:cNvPr id="0" name=""/>
        <dsp:cNvSpPr/>
      </dsp:nvSpPr>
      <dsp:spPr>
        <a:xfrm rot="17700000">
          <a:off x="2737713" y="2690687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0320" bIns="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На время, в течение которого существовали препятствия для предъявления иска</a:t>
          </a:r>
          <a:endParaRPr lang="ru-RU" sz="800" kern="1200" dirty="0"/>
        </a:p>
      </dsp:txBody>
      <dsp:txXfrm>
        <a:off x="2737713" y="2690687"/>
        <a:ext cx="1079434" cy="520462"/>
      </dsp:txXfrm>
    </dsp:sp>
    <dsp:sp modelId="{A28C0700-05F3-4E94-9AAB-FD0B880E15D8}">
      <dsp:nvSpPr>
        <dsp:cNvPr id="0" name=""/>
        <dsp:cNvSpPr/>
      </dsp:nvSpPr>
      <dsp:spPr>
        <a:xfrm rot="17700000">
          <a:off x="3413503" y="1240862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EB0ECD-3028-422B-8CD0-ABAFE3B98AAF}">
      <dsp:nvSpPr>
        <dsp:cNvPr id="0" name=""/>
        <dsp:cNvSpPr/>
      </dsp:nvSpPr>
      <dsp:spPr>
        <a:xfrm>
          <a:off x="3951452" y="1724107"/>
          <a:ext cx="1003798" cy="1003798"/>
        </a:xfrm>
        <a:prstGeom prst="donut">
          <a:avLst>
            <a:gd name="adj" fmla="val 2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EAB6BA-2C96-4068-B15D-62BE75890E48}">
      <dsp:nvSpPr>
        <dsp:cNvPr id="0" name=""/>
        <dsp:cNvSpPr/>
      </dsp:nvSpPr>
      <dsp:spPr>
        <a:xfrm rot="17700000">
          <a:off x="4305145" y="905806"/>
          <a:ext cx="1247832" cy="601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0" rIns="0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Прерывается</a:t>
          </a:r>
          <a:endParaRPr lang="ru-RU" sz="1000" kern="1200" dirty="0"/>
        </a:p>
      </dsp:txBody>
      <dsp:txXfrm>
        <a:off x="4305145" y="905806"/>
        <a:ext cx="1247832" cy="601359"/>
      </dsp:txXfrm>
    </dsp:sp>
    <dsp:sp modelId="{ECB67B8A-7C7F-47C8-A6F0-FFEF04041B93}">
      <dsp:nvSpPr>
        <dsp:cNvPr id="0" name=""/>
        <dsp:cNvSpPr/>
      </dsp:nvSpPr>
      <dsp:spPr>
        <a:xfrm>
          <a:off x="5030860" y="1965488"/>
          <a:ext cx="521034" cy="5210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8C42E5-D222-4D6D-A062-A61879E67288}">
      <dsp:nvSpPr>
        <dsp:cNvPr id="0" name=""/>
        <dsp:cNvSpPr/>
      </dsp:nvSpPr>
      <dsp:spPr>
        <a:xfrm rot="17700000">
          <a:off x="4413766" y="2690687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0320" bIns="0" numCol="1" spcCol="1270" anchor="ctr" anchorCtr="0">
          <a:noAutofit/>
        </a:bodyPr>
        <a:lstStyle/>
        <a:p>
          <a:pPr lvl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При признание требования обязанным лицом</a:t>
          </a:r>
          <a:endParaRPr lang="ru-RU" sz="800" kern="1200" dirty="0"/>
        </a:p>
      </dsp:txBody>
      <dsp:txXfrm>
        <a:off x="4413766" y="2690687"/>
        <a:ext cx="1079434" cy="520462"/>
      </dsp:txXfrm>
    </dsp:sp>
    <dsp:sp modelId="{F78B902B-0B72-4D1F-8811-06E2FDD88667}">
      <dsp:nvSpPr>
        <dsp:cNvPr id="0" name=""/>
        <dsp:cNvSpPr/>
      </dsp:nvSpPr>
      <dsp:spPr>
        <a:xfrm rot="17700000">
          <a:off x="5089555" y="1240862"/>
          <a:ext cx="1079434" cy="5204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9432499-93C8-4F26-AED3-5646AF5B8AA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10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A8A04-C792-49EF-A0BA-81AE0762F41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9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35A0197-0D3F-4436-A8FF-ED3385F63AE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56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D3E4-EA0C-44B9-8C99-40C7A23E11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34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CF450FF-5532-43A0-B0FC-4B8CEDA9615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7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34B999-B0D4-483D-AEC4-248D17B61D0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01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9FAEF7-4EBC-4A3E-AEB5-B2F1677C5D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76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A068B-3DD1-40A6-A10A-F0C820C5D8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486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C4C8C-24CC-4676-8BF3-1EAEEE94F08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49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5863AD-D482-4E04-99BA-1D7CB5673A3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00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C2CD4-B292-4A0D-95D4-5FD22E3ED37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740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1E2E1D7E-57F1-4793-9FCA-FE9FFCB2A09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2" r:id="rId2"/>
    <p:sldLayoutId id="2147483818" r:id="rId3"/>
    <p:sldLayoutId id="2147483813" r:id="rId4"/>
    <p:sldLayoutId id="2147483814" r:id="rId5"/>
    <p:sldLayoutId id="2147483815" r:id="rId6"/>
    <p:sldLayoutId id="2147483819" r:id="rId7"/>
    <p:sldLayoutId id="2147483820" r:id="rId8"/>
    <p:sldLayoutId id="2147483821" r:id="rId9"/>
    <p:sldLayoutId id="2147483816" r:id="rId10"/>
    <p:sldLayoutId id="21474838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Font typeface="Wingdings" panose="05000000000000000000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6F777D"/>
        </a:buClr>
        <a:buFont typeface="Wingdings" panose="05000000000000000000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010400" y="2052638"/>
            <a:ext cx="1981200" cy="18288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Старший преподаватель кафедры теории и истории государства и права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/>
              <a:t>Н.А. Раханова</a:t>
            </a:r>
          </a:p>
        </p:txBody>
      </p:sp>
      <p:sp>
        <p:nvSpPr>
          <p:cNvPr id="307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052638"/>
            <a:ext cx="63246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Осуществление и Защита прав</a:t>
            </a:r>
            <a:br>
              <a:rPr lang="ru-RU" dirty="0" smtClean="0"/>
            </a:br>
            <a:r>
              <a:rPr lang="ru-RU" sz="2200" dirty="0" smtClean="0"/>
              <a:t>(римский гражданский процесс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</p:nvPr>
        </p:nvGraphicFramePr>
        <p:xfrm>
          <a:off x="380999" y="1719071"/>
          <a:ext cx="8407893" cy="4407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6738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Исторические Формы </a:t>
            </a:r>
            <a:br>
              <a:rPr lang="ru-RU" dirty="0" smtClean="0"/>
            </a:br>
            <a:r>
              <a:rPr lang="ru-RU" dirty="0" smtClean="0"/>
              <a:t>защиты прав частных лиц</a:t>
            </a:r>
            <a:br>
              <a:rPr lang="ru-RU" dirty="0" smtClean="0"/>
            </a:br>
            <a:r>
              <a:rPr lang="ru-RU" dirty="0" smtClean="0"/>
              <a:t>по римскому праву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06FF318-3C0A-4447-BD08-56A067DF87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99A558-43B5-44E0-9792-348DE21404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0AEC68-9DB6-4FB4-A7AB-75BC0270E2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E1943A9-9326-4523-ADE9-4DBE853336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BE6E408-70D4-4B9C-AD1C-3A37B39A5E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2D7415B-1662-46AE-BFA3-546614DE10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7CDEEE-B002-40E9-9265-52AA88391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A939617-2190-4111-8369-A11BE7498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5524E0-213D-40B4-9356-0FF57B2A92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5138737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Legis</a:t>
            </a:r>
            <a:r>
              <a:rPr lang="en-US" b="1" dirty="0" smtClean="0"/>
              <a:t> </a:t>
            </a:r>
            <a:r>
              <a:rPr lang="en-US" b="1" dirty="0" err="1" smtClean="0"/>
              <a:t>actiones</a:t>
            </a:r>
            <a:r>
              <a:rPr lang="en-US" dirty="0" smtClean="0"/>
              <a:t> –</a:t>
            </a:r>
            <a:r>
              <a:rPr lang="ru-RU" dirty="0" smtClean="0"/>
              <a:t>иски по закону</a:t>
            </a:r>
            <a:r>
              <a:rPr lang="be-BY" dirty="0" smtClean="0"/>
              <a:t>; </a:t>
            </a:r>
            <a:br>
              <a:rPr lang="be-BY" dirty="0" smtClean="0"/>
            </a:br>
            <a:r>
              <a:rPr lang="en-US" dirty="0" err="1" smtClean="0"/>
              <a:t>agere</a:t>
            </a:r>
            <a:r>
              <a:rPr lang="en-US" dirty="0" smtClean="0"/>
              <a:t> </a:t>
            </a:r>
            <a:r>
              <a:rPr lang="en-US" dirty="0" err="1" smtClean="0"/>
              <a:t>lege</a:t>
            </a:r>
            <a:r>
              <a:rPr lang="en-US" dirty="0" smtClean="0"/>
              <a:t> –</a:t>
            </a:r>
            <a:r>
              <a:rPr lang="ru-RU" dirty="0"/>
              <a:t> </a:t>
            </a:r>
            <a:r>
              <a:rPr lang="ru-RU" dirty="0" smtClean="0"/>
              <a:t>«вчинять иск по закону».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Свойства: </a:t>
            </a:r>
            <a:r>
              <a:rPr lang="ru-RU" dirty="0" err="1" smtClean="0"/>
              <a:t>торжественость</a:t>
            </a:r>
            <a:r>
              <a:rPr lang="ru-RU" dirty="0" smtClean="0"/>
              <a:t>, символизм, жесткий формализм.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«Способы юридического действия посредством исков по закону»</a:t>
            </a:r>
            <a:r>
              <a:rPr lang="ru-RU" dirty="0" smtClean="0"/>
              <a:t>: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 целью удостоверения оспариваемого права и последующего осуждения проигравшей стороны:</a:t>
            </a:r>
          </a:p>
          <a:p>
            <a:pPr marL="823595" lvl="2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посредством присяги;</a:t>
            </a:r>
          </a:p>
          <a:p>
            <a:pPr marL="823595" lvl="2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посредством просьбы о назначении судьи или арбитра;</a:t>
            </a:r>
          </a:p>
          <a:p>
            <a:pPr marL="823595" lvl="2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посредством истребования;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 целью принудительного удовлетворения притязаний истца, основательность которых уже несомненна или установлена посредством предшествовавших исков в отношении личности должника, который не выполняет обязательств:</a:t>
            </a:r>
          </a:p>
          <a:p>
            <a:pPr marL="823595" lvl="2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посредством наложения руки;</a:t>
            </a:r>
          </a:p>
          <a:p>
            <a:pPr marL="823595" lvl="2"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путем захвата залога.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</a:t>
            </a:r>
            <a:r>
              <a:rPr lang="ru-RU" dirty="0" err="1" smtClean="0"/>
              <a:t>Легисакционный</a:t>
            </a:r>
            <a:r>
              <a:rPr lang="ru-RU" dirty="0" smtClean="0"/>
              <a:t> процесс»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878387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err="1" smtClean="0"/>
              <a:t>Agere</a:t>
            </a:r>
            <a:r>
              <a:rPr lang="en-US" dirty="0" smtClean="0"/>
              <a:t> per formulas</a:t>
            </a:r>
            <a:r>
              <a:rPr lang="ru-RU" dirty="0" smtClean="0"/>
              <a:t> – «вчинять иск по формуле».</a:t>
            </a:r>
          </a:p>
          <a:p>
            <a:pPr eaLnBrk="1" hangingPunct="1">
              <a:defRPr/>
            </a:pPr>
            <a:r>
              <a:rPr lang="ru-RU" dirty="0" smtClean="0"/>
              <a:t>Свойства: гибкость и сочетаемость формул.</a:t>
            </a:r>
          </a:p>
          <a:p>
            <a:pPr eaLnBrk="1" hangingPunct="1">
              <a:defRPr/>
            </a:pPr>
            <a:r>
              <a:rPr lang="ru-RU" dirty="0" smtClean="0"/>
              <a:t>Типы формулярных исков: </a:t>
            </a:r>
          </a:p>
          <a:p>
            <a:pPr lvl="1" eaLnBrk="1" hangingPunct="1">
              <a:defRPr/>
            </a:pPr>
            <a:r>
              <a:rPr lang="ru-RU" dirty="0" smtClean="0"/>
              <a:t>иски, составленные по факту;</a:t>
            </a:r>
          </a:p>
          <a:p>
            <a:pPr lvl="1" eaLnBrk="1" hangingPunct="1">
              <a:defRPr/>
            </a:pPr>
            <a:r>
              <a:rPr lang="ru-RU" dirty="0" smtClean="0"/>
              <a:t>фиктивная формула;</a:t>
            </a:r>
          </a:p>
          <a:p>
            <a:pPr lvl="1" eaLnBrk="1" hangingPunct="1">
              <a:defRPr/>
            </a:pPr>
            <a:r>
              <a:rPr lang="ru-RU" dirty="0" smtClean="0"/>
              <a:t>формула с перестановкой субъектов.</a:t>
            </a:r>
          </a:p>
          <a:p>
            <a:pPr eaLnBrk="1" hangingPunct="1">
              <a:defRPr/>
            </a:pPr>
            <a:r>
              <a:rPr lang="ru-RU" dirty="0" smtClean="0"/>
              <a:t>Иски, не принадлежащие исключительно к формулярной процедуре, но разработанные классическими юристами применительно к ней:</a:t>
            </a:r>
          </a:p>
          <a:p>
            <a:pPr lvl="1" eaLnBrk="1" hangingPunct="1">
              <a:defRPr/>
            </a:pPr>
            <a:r>
              <a:rPr lang="ru-RU" dirty="0" smtClean="0"/>
              <a:t>вещные и личные иски;</a:t>
            </a:r>
          </a:p>
          <a:p>
            <a:pPr lvl="1" eaLnBrk="1" hangingPunct="1">
              <a:defRPr/>
            </a:pPr>
            <a:r>
              <a:rPr lang="ru-RU" dirty="0" smtClean="0"/>
              <a:t>иски для восстановления нарушенного состояния имущественных прав;</a:t>
            </a:r>
          </a:p>
          <a:p>
            <a:pPr lvl="1" eaLnBrk="1" hangingPunct="1">
              <a:defRPr/>
            </a:pPr>
            <a:r>
              <a:rPr lang="ru-RU" dirty="0" smtClean="0"/>
              <a:t>иски строгого права и иски, основанные на доброй совести;</a:t>
            </a:r>
          </a:p>
          <a:p>
            <a:pPr lvl="1" eaLnBrk="1" hangingPunct="1">
              <a:defRPr/>
            </a:pPr>
            <a:r>
              <a:rPr lang="ru-RU" dirty="0" smtClean="0"/>
              <a:t>народные иски;</a:t>
            </a:r>
          </a:p>
          <a:p>
            <a:pPr lvl="1" eaLnBrk="1" hangingPunct="1">
              <a:defRPr/>
            </a:pPr>
            <a:r>
              <a:rPr lang="ru-RU" dirty="0" err="1"/>
              <a:t>н</a:t>
            </a:r>
            <a:r>
              <a:rPr lang="ru-RU" dirty="0" err="1" smtClean="0"/>
              <a:t>оксальные</a:t>
            </a:r>
            <a:r>
              <a:rPr lang="ru-RU" dirty="0" smtClean="0"/>
              <a:t> иски.</a:t>
            </a:r>
          </a:p>
          <a:p>
            <a:pPr lvl="1" eaLnBrk="1" hangingPunct="1">
              <a:defRPr/>
            </a:pPr>
            <a:endParaRPr lang="ru-RU" dirty="0" smtClean="0"/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«Формулярный процесс»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1000" y="1719263"/>
            <a:ext cx="8407400" cy="4805362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Cognitiones</a:t>
            </a:r>
            <a:r>
              <a:rPr lang="en-US" b="1" dirty="0" smtClean="0"/>
              <a:t> extra </a:t>
            </a:r>
            <a:r>
              <a:rPr lang="en-US" b="1" dirty="0" err="1" smtClean="0"/>
              <a:t>ordinem</a:t>
            </a:r>
            <a:r>
              <a:rPr lang="en-US" dirty="0" smtClean="0"/>
              <a:t> – </a:t>
            </a:r>
            <a:r>
              <a:rPr lang="ru-RU" dirty="0" smtClean="0"/>
              <a:t>экстраординарное дознание.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Свойства: первоначально – споры административного характера, а также некоторые споры частных лиц, переданные специально назначенным магистратам; отсутствует двухэтапная процедура; постановление выражает волю государства; возможен пересмотр.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Типы: 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интердикт претора;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ru-RU" dirty="0" err="1" smtClean="0"/>
              <a:t>преторские</a:t>
            </a:r>
            <a:r>
              <a:rPr lang="ru-RU" dirty="0" smtClean="0"/>
              <a:t> </a:t>
            </a:r>
            <a:r>
              <a:rPr lang="ru-RU" dirty="0" err="1" smtClean="0"/>
              <a:t>стипуляции</a:t>
            </a:r>
            <a:r>
              <a:rPr lang="ru-RU" dirty="0" smtClean="0"/>
              <a:t>;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реституция;</a:t>
            </a:r>
          </a:p>
          <a:p>
            <a:pPr marL="548958" lvl="1" eaLnBrk="1" fontAlgn="auto" hangingPunct="1">
              <a:spcAft>
                <a:spcPts val="0"/>
              </a:spcAft>
              <a:defRPr/>
            </a:pPr>
            <a:r>
              <a:rPr lang="ru-RU" dirty="0" smtClean="0"/>
              <a:t> ввод во владение.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«экстраординарный процесс»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Исковая давность – максимальный срок, в течение которого лицо, право которого нарушено, может требовать рассмотрения его иска.</a:t>
            </a:r>
          </a:p>
          <a:p>
            <a:pPr eaLnBrk="1" hangingPunct="1"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Исковая давность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778897572"/>
              </p:ext>
            </p:extLst>
          </p:nvPr>
        </p:nvGraphicFramePr>
        <p:xfrm>
          <a:off x="1536700" y="2342077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ru-RU" sz="2400" dirty="0" smtClean="0"/>
              <a:t>Теоретическая часть: УМК (с.</a:t>
            </a:r>
            <a:r>
              <a:rPr lang="en-US" sz="2400" dirty="0" smtClean="0"/>
              <a:t> 61-77</a:t>
            </a:r>
            <a:r>
              <a:rPr lang="ru-RU" sz="2400" dirty="0" smtClean="0"/>
              <a:t>) </a:t>
            </a:r>
          </a:p>
          <a:p>
            <a:r>
              <a:rPr lang="ru-RU" sz="2400" dirty="0" smtClean="0"/>
              <a:t>Практическая часть: УМК, занятие 3 (с.</a:t>
            </a:r>
            <a:r>
              <a:rPr lang="en-US" sz="2400" dirty="0" smtClean="0"/>
              <a:t> </a:t>
            </a:r>
            <a:r>
              <a:rPr lang="ru-RU" sz="2400" dirty="0" smtClean="0"/>
              <a:t>2</a:t>
            </a:r>
            <a:r>
              <a:rPr lang="en-US" sz="2400" dirty="0" smtClean="0"/>
              <a:t>24</a:t>
            </a:r>
            <a:r>
              <a:rPr lang="ru-RU" sz="2400" dirty="0" smtClean="0"/>
              <a:t>-2</a:t>
            </a:r>
            <a:r>
              <a:rPr lang="en-US" sz="2400" dirty="0" smtClean="0"/>
              <a:t>30</a:t>
            </a:r>
            <a:r>
              <a:rPr lang="ru-RU" sz="2400" dirty="0" smtClean="0"/>
              <a:t>)</a:t>
            </a:r>
          </a:p>
          <a:p>
            <a:pPr lvl="1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к семинарскому занятию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773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/>
          </a:p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000" b="1" dirty="0" smtClean="0"/>
          </a:p>
          <a:p>
            <a:pPr marL="274320" algn="ct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4000" b="1" dirty="0" err="1" smtClean="0"/>
              <a:t>Ignorantia</a:t>
            </a:r>
            <a:r>
              <a:rPr lang="en-US" sz="4000" b="1" dirty="0" smtClean="0"/>
              <a:t> </a:t>
            </a:r>
            <a:r>
              <a:rPr lang="en-US" sz="4000" b="1" dirty="0"/>
              <a:t>non </a:t>
            </a:r>
            <a:r>
              <a:rPr lang="en-US" sz="4000" b="1" dirty="0" err="1"/>
              <a:t>est</a:t>
            </a:r>
            <a:r>
              <a:rPr lang="en-US" sz="4000" b="1" dirty="0"/>
              <a:t> argumentum</a:t>
            </a:r>
            <a:endParaRPr lang="ru-RU" sz="4000" b="1" dirty="0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Незнание – не довод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2400" dirty="0" smtClean="0"/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ru-RU" sz="2400" dirty="0" smtClean="0"/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Защита прав. Понятие иска и процесса.  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dirty="0" err="1" smtClean="0"/>
              <a:t>Легисакционный</a:t>
            </a:r>
            <a:r>
              <a:rPr lang="ru-RU" sz="2400" dirty="0" smtClean="0"/>
              <a:t> процесс.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Формулярный процесс.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ru-RU" sz="2400" dirty="0" smtClean="0"/>
              <a:t>Экстраординарный процесс.</a:t>
            </a:r>
          </a:p>
        </p:txBody>
      </p:sp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Содержание лекции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Осуществление и защита прав:</a:t>
            </a:r>
            <a:br>
              <a:rPr lang="ru-RU" dirty="0" smtClean="0"/>
            </a:br>
            <a:r>
              <a:rPr lang="ru-RU" dirty="0" smtClean="0"/>
              <a:t>о чем речь?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060848"/>
            <a:ext cx="5878462" cy="4406900"/>
          </a:xfrm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-8533" y="1025352"/>
          <a:ext cx="483907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Реализация права</a:t>
            </a:r>
            <a:endParaRPr lang="ru-RU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5004048" y="1988840"/>
          <a:ext cx="3888432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B40B1E4-A4EB-46A5-B8F5-2D796676C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graphicEl>
                                              <a:dgm id="{3B40B1E4-A4EB-46A5-B8F5-2D796676C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graphicEl>
                                              <a:dgm id="{3B40B1E4-A4EB-46A5-B8F5-2D796676C7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1F83456-2D25-4CB6-8111-AA93FF6CF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>
                                            <p:graphicEl>
                                              <a:dgm id="{31F83456-2D25-4CB6-8111-AA93FF6CF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>
                                            <p:graphicEl>
                                              <a:dgm id="{31F83456-2D25-4CB6-8111-AA93FF6CF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451D604-8D60-4009-8BF7-0F77DCC7A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>
                                            <p:graphicEl>
                                              <a:dgm id="{2451D604-8D60-4009-8BF7-0F77DCC7A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>
                                            <p:graphicEl>
                                              <a:dgm id="{2451D604-8D60-4009-8BF7-0F77DCC7A3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E8ECE14-7B19-44C4-8AEE-09DCE736F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graphicEl>
                                              <a:dgm id="{2E8ECE14-7B19-44C4-8AEE-09DCE736F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graphicEl>
                                              <a:dgm id="{2E8ECE14-7B19-44C4-8AEE-09DCE736F6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CE81E75F-E6C1-409E-8403-2538562B8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>
                                            <p:graphicEl>
                                              <a:dgm id="{CE81E75F-E6C1-409E-8403-2538562B8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>
                                            <p:graphicEl>
                                              <a:dgm id="{CE81E75F-E6C1-409E-8403-2538562B8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0BC671C-D5CB-4C37-BA3C-CBE896C21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>
                                            <p:graphicEl>
                                              <a:dgm id="{60BC671C-D5CB-4C37-BA3C-CBE896C21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>
                                            <p:graphicEl>
                                              <a:dgm id="{60BC671C-D5CB-4C37-BA3C-CBE896C21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Sub>
          <a:bldDgm bld="lvlAtOnc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2861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Защита прав</a:t>
            </a:r>
            <a:endParaRPr lang="ru-RU" dirty="0"/>
          </a:p>
        </p:txBody>
      </p:sp>
      <p:sp>
        <p:nvSpPr>
          <p:cNvPr id="12292" name="Прямоугольник 4"/>
          <p:cNvSpPr>
            <a:spLocks noChangeArrowheads="1"/>
          </p:cNvSpPr>
          <p:nvPr/>
        </p:nvSpPr>
        <p:spPr bwMode="auto">
          <a:xfrm>
            <a:off x="541338" y="4508500"/>
            <a:ext cx="7848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b="1"/>
              <a:t>Право на защиту</a:t>
            </a:r>
            <a:r>
              <a:rPr lang="ru-RU"/>
              <a:t> –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/>
              <a:t>это юридически закрепленная возможность управомоченного лица использовать меры правоохранительного характера с целью восстановления нарушенного права и пресечения действий, нарушающих право.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63938" y="1719263"/>
            <a:ext cx="5224462" cy="4406900"/>
          </a:xfrm>
        </p:spPr>
        <p:txBody>
          <a:bodyPr/>
          <a:lstStyle/>
          <a:p>
            <a:pPr marL="274320"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Иск </a:t>
            </a:r>
            <a:r>
              <a:rPr lang="ru-RU" dirty="0" smtClean="0"/>
              <a:t>– «право лица осуществлять судебным порядком принадлежащее ему требование» – способ </a:t>
            </a:r>
            <a:r>
              <a:rPr lang="ru-RU" i="1" dirty="0" smtClean="0"/>
              <a:t>принудительного</a:t>
            </a:r>
            <a:r>
              <a:rPr lang="ru-RU" dirty="0" smtClean="0"/>
              <a:t> осуществления права</a:t>
            </a:r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r>
              <a:rPr lang="ru-RU" dirty="0"/>
              <a:t>Совокупность действий, направленных на защиту прав – </a:t>
            </a:r>
            <a:r>
              <a:rPr lang="ru-RU" b="1" dirty="0" smtClean="0"/>
              <a:t>юридический (судебный) процесс</a:t>
            </a:r>
            <a:r>
              <a:rPr lang="ru-RU" b="1" dirty="0"/>
              <a:t>. </a:t>
            </a:r>
            <a:endParaRPr lang="en-US" b="1" dirty="0" smtClean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Иск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60848"/>
            <a:ext cx="3058900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81000" y="1719263"/>
          <a:ext cx="8407400" cy="4406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Типы процесса в римском праве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81000" y="2564903"/>
          <a:ext cx="8407400" cy="3561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Римское частное право – «система исков»</a:t>
            </a:r>
            <a:endParaRPr lang="ru-RU" sz="2400" dirty="0"/>
          </a:p>
        </p:txBody>
      </p:sp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2320925" y="1700213"/>
            <a:ext cx="45720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4400"/>
              <a:t>Сравните: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2324355"/>
          <a:ext cx="8407400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Lis</a:t>
            </a:r>
            <a:r>
              <a:rPr lang="en-US" dirty="0" smtClean="0"/>
              <a:t> – </a:t>
            </a:r>
            <a:r>
              <a:rPr lang="ru-RU" dirty="0" smtClean="0"/>
              <a:t>судебный процесс, тяжба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946150" y="1773238"/>
            <a:ext cx="1725613" cy="1508125"/>
          </a:xfrm>
          <a:prstGeom prst="downArrow">
            <a:avLst>
              <a:gd name="adj1" fmla="val 50000"/>
              <a:gd name="adj2" fmla="val 36602"/>
            </a:avLst>
          </a:pr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389" name="Прямоугольник 11"/>
          <p:cNvSpPr>
            <a:spLocks noChangeArrowheads="1"/>
          </p:cNvSpPr>
          <p:nvPr/>
        </p:nvSpPr>
        <p:spPr bwMode="auto">
          <a:xfrm rot="-5400000">
            <a:off x="1123950" y="2238376"/>
            <a:ext cx="1368425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ru-RU" sz="1400"/>
              <a:t>Бремя доказывания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тка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10969</TotalTime>
  <Words>537</Words>
  <Application>Microsoft Office PowerPoint</Application>
  <PresentationFormat>Экран (4:3)</PresentationFormat>
  <Paragraphs>109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Franklin Gothic Medium</vt:lpstr>
      <vt:lpstr>Wingdings</vt:lpstr>
      <vt:lpstr>Wingdings 2</vt:lpstr>
      <vt:lpstr>Сетка</vt:lpstr>
      <vt:lpstr>Осуществление и Защита прав (римский гражданский процесс)</vt:lpstr>
      <vt:lpstr>Содержание лекции</vt:lpstr>
      <vt:lpstr>Осуществление и защита прав: о чем речь?</vt:lpstr>
      <vt:lpstr>Реализация права</vt:lpstr>
      <vt:lpstr>Защита прав</vt:lpstr>
      <vt:lpstr>Иск </vt:lpstr>
      <vt:lpstr>Типы процесса в римском праве</vt:lpstr>
      <vt:lpstr>Римское частное право – «система исков»</vt:lpstr>
      <vt:lpstr>Lis – судебный процесс, тяжба</vt:lpstr>
      <vt:lpstr>Исторические Формы  защиты прав частных лиц по римскому праву</vt:lpstr>
      <vt:lpstr>«Легисакционный процесс»</vt:lpstr>
      <vt:lpstr>«Формулярный процесс»</vt:lpstr>
      <vt:lpstr>«экстраординарный процесс»</vt:lpstr>
      <vt:lpstr>Исковая давность</vt:lpstr>
      <vt:lpstr>Задание к семинарскому занятию</vt:lpstr>
      <vt:lpstr>Незнание – не довод 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 ИСТОРИЯ РАЗВИТИЯ СРАВНИТЕЛЬНОГО ПРАВОВЕДЕНИЯ</dc:title>
  <dc:creator>Esperance</dc:creator>
  <cp:lastModifiedBy>Nadzeya Rakhanava</cp:lastModifiedBy>
  <cp:revision>383</cp:revision>
  <dcterms:created xsi:type="dcterms:W3CDTF">2011-02-14T15:32:41Z</dcterms:created>
  <dcterms:modified xsi:type="dcterms:W3CDTF">2015-02-25T09:04:47Z</dcterms:modified>
</cp:coreProperties>
</file>